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702" r:id="rId2"/>
  </p:sldMasterIdLst>
  <p:notesMasterIdLst>
    <p:notesMasterId r:id="rId55"/>
  </p:notesMasterIdLst>
  <p:handoutMasterIdLst>
    <p:handoutMasterId r:id="rId56"/>
  </p:handoutMasterIdLst>
  <p:sldIdLst>
    <p:sldId id="443" r:id="rId3"/>
    <p:sldId id="409" r:id="rId4"/>
    <p:sldId id="646" r:id="rId5"/>
    <p:sldId id="626" r:id="rId6"/>
    <p:sldId id="610" r:id="rId7"/>
    <p:sldId id="641" r:id="rId8"/>
    <p:sldId id="428" r:id="rId9"/>
    <p:sldId id="364" r:id="rId10"/>
    <p:sldId id="643" r:id="rId11"/>
    <p:sldId id="618" r:id="rId12"/>
    <p:sldId id="644" r:id="rId13"/>
    <p:sldId id="263" r:id="rId14"/>
    <p:sldId id="647" r:id="rId15"/>
    <p:sldId id="264" r:id="rId16"/>
    <p:sldId id="648" r:id="rId17"/>
    <p:sldId id="650" r:id="rId18"/>
    <p:sldId id="265" r:id="rId19"/>
    <p:sldId id="619" r:id="rId20"/>
    <p:sldId id="266" r:id="rId21"/>
    <p:sldId id="652" r:id="rId22"/>
    <p:sldId id="267" r:id="rId23"/>
    <p:sldId id="653" r:id="rId24"/>
    <p:sldId id="651" r:id="rId25"/>
    <p:sldId id="642" r:id="rId26"/>
    <p:sldId id="640" r:id="rId27"/>
    <p:sldId id="645" r:id="rId28"/>
    <p:sldId id="368" r:id="rId29"/>
    <p:sldId id="429" r:id="rId30"/>
    <p:sldId id="614" r:id="rId31"/>
    <p:sldId id="615" r:id="rId32"/>
    <p:sldId id="616" r:id="rId33"/>
    <p:sldId id="620" r:id="rId34"/>
    <p:sldId id="621" r:id="rId35"/>
    <p:sldId id="623" r:id="rId36"/>
    <p:sldId id="622" r:id="rId37"/>
    <p:sldId id="627" r:id="rId38"/>
    <p:sldId id="628" r:id="rId39"/>
    <p:sldId id="624" r:id="rId40"/>
    <p:sldId id="452" r:id="rId41"/>
    <p:sldId id="625" r:id="rId42"/>
    <p:sldId id="630" r:id="rId43"/>
    <p:sldId id="631" r:id="rId44"/>
    <p:sldId id="639" r:id="rId45"/>
    <p:sldId id="635" r:id="rId46"/>
    <p:sldId id="629" r:id="rId47"/>
    <p:sldId id="632" r:id="rId48"/>
    <p:sldId id="636" r:id="rId49"/>
    <p:sldId id="633" r:id="rId50"/>
    <p:sldId id="638" r:id="rId51"/>
    <p:sldId id="527" r:id="rId52"/>
    <p:sldId id="444" r:id="rId53"/>
    <p:sldId id="634" r:id="rId54"/>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alibri Light" panose="020F0302020204030204" pitchFamily="34" charset="0"/>
      <p:regular r:id="rId61"/>
      <p:italic r:id="rId62"/>
    </p:embeddedFont>
    <p:embeddedFont>
      <p:font typeface="Franklin Gothic Demi" panose="020B0703020102020204" pitchFamily="34" charset="0"/>
      <p:regular r:id="rId63"/>
      <p:italic r:id="rId64"/>
    </p:embeddedFont>
    <p:embeddedFont>
      <p:font typeface="Montserrat" panose="00000500000000000000" pitchFamily="2" charset="0"/>
      <p:regular r:id="rId65"/>
      <p:bold r:id="rId66"/>
      <p:italic r:id="rId67"/>
      <p:boldItalic r:id="rId68"/>
    </p:embeddedFont>
    <p:embeddedFont>
      <p:font typeface="Source Sans Pro" panose="020B0503030403020204" pitchFamily="34" charset="0"/>
      <p:regular r:id="rId69"/>
      <p:bold r:id="rId70"/>
      <p:italic r:id="rId71"/>
      <p:boldItalic r:id="rId72"/>
    </p:embeddedFont>
    <p:embeddedFont>
      <p:font typeface="Titillium" panose="020B0604020202020204" charset="0"/>
      <p:regular r:id="rId73"/>
      <p:bold r:id="rId74"/>
      <p:italic r:id="rId75"/>
      <p:boldItalic r:id="rId76"/>
    </p:embeddedFont>
    <p:embeddedFont>
      <p:font typeface="Titillium Lt" panose="00000400000000000000" charset="0"/>
      <p:regular r:id="rId77"/>
    </p:embeddedFont>
    <p:embeddedFont>
      <p:font typeface="Wingdings 2" panose="05020102010507070707" pitchFamily="18" charset="2"/>
      <p:regular r:id="rId78"/>
    </p:embeddedFont>
    <p:embeddedFont>
      <p:font typeface="Yu Gothic Light" panose="020B0300000000000000" pitchFamily="34" charset="-128"/>
      <p:regular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verture" id="{F50E7A29-14EC-A74C-8115-EFF96D771BD2}">
          <p14:sldIdLst>
            <p14:sldId id="443"/>
            <p14:sldId id="409"/>
            <p14:sldId id="646"/>
            <p14:sldId id="626"/>
            <p14:sldId id="610"/>
            <p14:sldId id="641"/>
            <p14:sldId id="428"/>
            <p14:sldId id="364"/>
            <p14:sldId id="643"/>
            <p14:sldId id="618"/>
            <p14:sldId id="644"/>
            <p14:sldId id="263"/>
            <p14:sldId id="647"/>
            <p14:sldId id="264"/>
            <p14:sldId id="648"/>
            <p14:sldId id="650"/>
            <p14:sldId id="265"/>
            <p14:sldId id="619"/>
            <p14:sldId id="266"/>
            <p14:sldId id="652"/>
            <p14:sldId id="267"/>
            <p14:sldId id="653"/>
            <p14:sldId id="651"/>
            <p14:sldId id="642"/>
            <p14:sldId id="640"/>
            <p14:sldId id="645"/>
            <p14:sldId id="368"/>
            <p14:sldId id="429"/>
            <p14:sldId id="614"/>
            <p14:sldId id="615"/>
            <p14:sldId id="616"/>
            <p14:sldId id="620"/>
            <p14:sldId id="621"/>
            <p14:sldId id="623"/>
            <p14:sldId id="622"/>
            <p14:sldId id="627"/>
            <p14:sldId id="628"/>
            <p14:sldId id="624"/>
            <p14:sldId id="452"/>
            <p14:sldId id="625"/>
            <p14:sldId id="630"/>
            <p14:sldId id="631"/>
            <p14:sldId id="639"/>
            <p14:sldId id="635"/>
            <p14:sldId id="629"/>
            <p14:sldId id="632"/>
            <p14:sldId id="636"/>
            <p14:sldId id="633"/>
            <p14:sldId id="638"/>
            <p14:sldId id="527"/>
            <p14:sldId id="444"/>
            <p14:sldId id="634"/>
          </p14:sldIdLst>
        </p14:section>
        <p14:section name="Identité" id="{88CF7627-1765-4F6A-BDAE-2F94E9AC1421}">
          <p14:sldIdLst/>
        </p14:section>
        <p14:section name="Constats" id="{6E7CB26B-EEEB-4E95-8F5A-5E9A20E87701}">
          <p14:sldIdLst/>
        </p14:section>
        <p14:section name="Notre offre" id="{CFA5F536-09FA-4B1D-B8EC-901309C307C1}">
          <p14:sldIdLst/>
        </p14:section>
        <p14:section name="Innovations" id="{ADB3B1C7-FB92-4F34-AEB6-AB25FA4ECC61}">
          <p14:sldIdLst/>
        </p14:section>
        <p14:section name="Marché" id="{0DF59C7A-0A8A-476D-9360-F4CB3B33693E}">
          <p14:sldIdLst/>
        </p14:section>
        <p14:section name="Projection" id="{4542F6DA-B369-4DCA-B17E-9D54EF437A98}">
          <p14:sldIdLst/>
        </p14:section>
        <p14:section name="Conclusion" id="{1F0D9068-DB88-4F54-996D-85FBD32BF32D}">
          <p14:sldIdLst/>
        </p14:section>
      </p14:sectionLst>
    </p:ext>
    <p:ext uri="{EFAFB233-063F-42B5-8137-9DF3F51BA10A}">
      <p15:sldGuideLst xmlns:p15="http://schemas.microsoft.com/office/powerpoint/2012/main">
        <p15:guide id="1" orient="horz" pos="2160" userDrawn="1">
          <p15:clr>
            <a:srgbClr val="A4A3A4"/>
          </p15:clr>
        </p15:guide>
        <p15:guide id="2" pos="69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E5E"/>
    <a:srgbClr val="FF7913"/>
    <a:srgbClr val="F9AC2F"/>
    <a:srgbClr val="BAC2D7"/>
    <a:srgbClr val="A2A2A1"/>
    <a:srgbClr val="0078A7"/>
    <a:srgbClr val="B7C0D7"/>
    <a:srgbClr val="FFFFFF"/>
    <a:srgbClr val="B76BA3"/>
    <a:srgbClr val="5F4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69224" autoAdjust="0"/>
  </p:normalViewPr>
  <p:slideViewPr>
    <p:cSldViewPr snapToGrid="0" snapToObjects="1" showGuides="1">
      <p:cViewPr varScale="1">
        <p:scale>
          <a:sx n="59" d="100"/>
          <a:sy n="59" d="100"/>
        </p:scale>
        <p:origin x="881" y="27"/>
      </p:cViewPr>
      <p:guideLst>
        <p:guide orient="horz" pos="2160"/>
        <p:guide pos="6924"/>
      </p:guideLst>
    </p:cSldViewPr>
  </p:slideViewPr>
  <p:notesTextViewPr>
    <p:cViewPr>
      <p:scale>
        <a:sx n="1" d="1"/>
        <a:sy n="1" d="1"/>
      </p:scale>
      <p:origin x="0" y="0"/>
    </p:cViewPr>
  </p:notesTextViewPr>
  <p:sorterViewPr>
    <p:cViewPr varScale="1">
      <p:scale>
        <a:sx n="1" d="1"/>
        <a:sy n="1" d="1"/>
      </p:scale>
      <p:origin x="0" y="-706"/>
    </p:cViewPr>
  </p:sorterViewPr>
  <p:notesViewPr>
    <p:cSldViewPr snapToGrid="0" snapToObjects="1">
      <p:cViewPr varScale="1">
        <p:scale>
          <a:sx n="50" d="100"/>
          <a:sy n="50" d="100"/>
        </p:scale>
        <p:origin x="2640"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font" Target="fonts/font5.fntdata"/><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0789A-7312-4FC3-8E6E-F7DFC734165A}" type="doc">
      <dgm:prSet loTypeId="urn:microsoft.com/office/officeart/2009/3/layout/StepUpProcess" loCatId="process" qsTypeId="urn:microsoft.com/office/officeart/2005/8/quickstyle/3d1" qsCatId="3D" csTypeId="urn:microsoft.com/office/officeart/2005/8/colors/colorful5" csCatId="colorful" phldr="1"/>
      <dgm:spPr/>
    </dgm:pt>
    <dgm:pt modelId="{09CCF37D-9AB8-463A-A3B2-F206882973B6}">
      <dgm:prSet phldrT="[Texte]"/>
      <dgm:spPr/>
      <dgm:t>
        <a:bodyPr/>
        <a:lstStyle/>
        <a:p>
          <a:pPr>
            <a:buFont typeface="+mj-lt"/>
            <a:buAutoNum type="arabicPeriod"/>
          </a:pPr>
          <a:r>
            <a:rPr lang="fr-FR" b="0" i="0" dirty="0"/>
            <a:t>Sélectionner un kernel </a:t>
          </a:r>
          <a:r>
            <a:rPr lang="fr-FR" b="0" i="0" dirty="0" err="1"/>
            <a:t>Kaggle</a:t>
          </a:r>
          <a:endParaRPr lang="fr-FR" dirty="0"/>
        </a:p>
      </dgm:t>
    </dgm:pt>
    <dgm:pt modelId="{8BBEAD34-7CDD-49FA-83ED-81CC03A6C6F2}" type="parTrans" cxnId="{1D5006DF-5473-4BCB-B5FD-37DC446E0A3A}">
      <dgm:prSet/>
      <dgm:spPr/>
      <dgm:t>
        <a:bodyPr/>
        <a:lstStyle/>
        <a:p>
          <a:endParaRPr lang="fr-FR"/>
        </a:p>
      </dgm:t>
    </dgm:pt>
    <dgm:pt modelId="{605AFD45-DAE6-4C13-A23E-F2417F2DDBE9}" type="sibTrans" cxnId="{1D5006DF-5473-4BCB-B5FD-37DC446E0A3A}">
      <dgm:prSet/>
      <dgm:spPr/>
      <dgm:t>
        <a:bodyPr/>
        <a:lstStyle/>
        <a:p>
          <a:endParaRPr lang="fr-FR"/>
        </a:p>
      </dgm:t>
    </dgm:pt>
    <dgm:pt modelId="{0F5FC769-8A97-4F5F-AC15-C7FEFBCAD94E}">
      <dgm:prSet/>
      <dgm:spPr/>
      <dgm:t>
        <a:bodyPr/>
        <a:lstStyle/>
        <a:p>
          <a:r>
            <a:rPr lang="fr-FR" dirty="0"/>
            <a:t>Elaborer le modèle</a:t>
          </a:r>
        </a:p>
      </dgm:t>
    </dgm:pt>
    <dgm:pt modelId="{B0D7B942-12F9-437E-B45F-193D84E43ADA}" type="parTrans" cxnId="{E06A937B-C66D-43C5-BF9E-D3CFBB017104}">
      <dgm:prSet/>
      <dgm:spPr/>
      <dgm:t>
        <a:bodyPr/>
        <a:lstStyle/>
        <a:p>
          <a:endParaRPr lang="fr-FR"/>
        </a:p>
      </dgm:t>
    </dgm:pt>
    <dgm:pt modelId="{92529334-3127-4422-A1CD-A72ABA71D37C}" type="sibTrans" cxnId="{E06A937B-C66D-43C5-BF9E-D3CFBB017104}">
      <dgm:prSet/>
      <dgm:spPr/>
      <dgm:t>
        <a:bodyPr/>
        <a:lstStyle/>
        <a:p>
          <a:endParaRPr lang="fr-FR"/>
        </a:p>
      </dgm:t>
    </dgm:pt>
    <dgm:pt modelId="{2A027CF5-74A1-4C52-B16C-A9371FE7DA99}">
      <dgm:prSet phldrT="[Texte]"/>
      <dgm:spPr/>
      <dgm:t>
        <a:bodyPr/>
        <a:lstStyle/>
        <a:p>
          <a:pPr>
            <a:buFont typeface="+mj-lt"/>
            <a:buAutoNum type="arabicPeriod"/>
          </a:pPr>
          <a:r>
            <a:rPr lang="fr-FR" b="0" i="0" dirty="0"/>
            <a:t>Analyser le kernel</a:t>
          </a:r>
          <a:endParaRPr lang="fr-FR" dirty="0"/>
        </a:p>
      </dgm:t>
    </dgm:pt>
    <dgm:pt modelId="{60835C4F-AD7C-4663-8684-D48B8AFDEB69}" type="parTrans" cxnId="{7B7BFE81-DB6D-4DC9-B138-CA5A45521C21}">
      <dgm:prSet/>
      <dgm:spPr/>
      <dgm:t>
        <a:bodyPr/>
        <a:lstStyle/>
        <a:p>
          <a:endParaRPr lang="fr-FR"/>
        </a:p>
      </dgm:t>
    </dgm:pt>
    <dgm:pt modelId="{E92870AA-2112-46A9-A7E7-93717E7DBC1B}" type="sibTrans" cxnId="{7B7BFE81-DB6D-4DC9-B138-CA5A45521C21}">
      <dgm:prSet/>
      <dgm:spPr/>
      <dgm:t>
        <a:bodyPr/>
        <a:lstStyle/>
        <a:p>
          <a:endParaRPr lang="fr-FR"/>
        </a:p>
      </dgm:t>
    </dgm:pt>
    <dgm:pt modelId="{288C2689-0F06-48FD-A655-422C7E4BF38D}">
      <dgm:prSet phldrT="[Texte]"/>
      <dgm:spPr/>
      <dgm:t>
        <a:bodyPr/>
        <a:lstStyle/>
        <a:p>
          <a:pPr>
            <a:buFont typeface="+mj-lt"/>
            <a:buAutoNum type="arabicPeriod"/>
          </a:pPr>
          <a:r>
            <a:rPr lang="fr-FR" b="0" i="0" dirty="0"/>
            <a:t>Adapter le kernel aux besoins clients</a:t>
          </a:r>
          <a:endParaRPr lang="fr-FR" dirty="0"/>
        </a:p>
      </dgm:t>
    </dgm:pt>
    <dgm:pt modelId="{4AC9C057-2099-46AB-99B4-6420227397F5}" type="parTrans" cxnId="{D4CB6729-D94A-4C35-8712-D81837868E34}">
      <dgm:prSet/>
      <dgm:spPr/>
      <dgm:t>
        <a:bodyPr/>
        <a:lstStyle/>
        <a:p>
          <a:endParaRPr lang="fr-FR"/>
        </a:p>
      </dgm:t>
    </dgm:pt>
    <dgm:pt modelId="{857E2FB9-3187-48D6-9770-2B47F7576159}" type="sibTrans" cxnId="{D4CB6729-D94A-4C35-8712-D81837868E34}">
      <dgm:prSet/>
      <dgm:spPr/>
      <dgm:t>
        <a:bodyPr/>
        <a:lstStyle/>
        <a:p>
          <a:endParaRPr lang="fr-FR"/>
        </a:p>
      </dgm:t>
    </dgm:pt>
    <dgm:pt modelId="{DAB574B4-8F2B-4A49-813C-30FE1EB82DDA}">
      <dgm:prSet/>
      <dgm:spPr/>
      <dgm:t>
        <a:bodyPr/>
        <a:lstStyle/>
        <a:p>
          <a:r>
            <a:rPr lang="fr-FR" dirty="0"/>
            <a:t>Optimiser le modèle</a:t>
          </a:r>
        </a:p>
      </dgm:t>
    </dgm:pt>
    <dgm:pt modelId="{AB41A82B-2102-471D-8421-72038A15626A}" type="parTrans" cxnId="{4B9C3BEF-2CEF-49D0-8E86-64700A70856F}">
      <dgm:prSet/>
      <dgm:spPr/>
      <dgm:t>
        <a:bodyPr/>
        <a:lstStyle/>
        <a:p>
          <a:endParaRPr lang="fr-FR"/>
        </a:p>
      </dgm:t>
    </dgm:pt>
    <dgm:pt modelId="{AA88CAAB-F6F5-4DF6-86F7-35B24EA212DF}" type="sibTrans" cxnId="{4B9C3BEF-2CEF-49D0-8E86-64700A70856F}">
      <dgm:prSet/>
      <dgm:spPr/>
      <dgm:t>
        <a:bodyPr/>
        <a:lstStyle/>
        <a:p>
          <a:endParaRPr lang="fr-FR"/>
        </a:p>
      </dgm:t>
    </dgm:pt>
    <dgm:pt modelId="{B8545244-EF8C-4957-A547-29BAE0BE1F5D}">
      <dgm:prSet/>
      <dgm:spPr/>
      <dgm:t>
        <a:bodyPr/>
        <a:lstStyle/>
        <a:p>
          <a:r>
            <a:rPr lang="fr-FR" dirty="0"/>
            <a:t>Expliciter le modèle</a:t>
          </a:r>
        </a:p>
      </dgm:t>
    </dgm:pt>
    <dgm:pt modelId="{EE484EB6-08D7-402A-9E59-53769ADE1BBC}" type="parTrans" cxnId="{13355931-270A-4E76-8846-0BA142A34023}">
      <dgm:prSet/>
      <dgm:spPr/>
      <dgm:t>
        <a:bodyPr/>
        <a:lstStyle/>
        <a:p>
          <a:endParaRPr lang="fr-FR"/>
        </a:p>
      </dgm:t>
    </dgm:pt>
    <dgm:pt modelId="{D9DD6BFA-3006-4586-94EF-7E995199F19E}" type="sibTrans" cxnId="{13355931-270A-4E76-8846-0BA142A34023}">
      <dgm:prSet/>
      <dgm:spPr/>
      <dgm:t>
        <a:bodyPr/>
        <a:lstStyle/>
        <a:p>
          <a:endParaRPr lang="fr-FR"/>
        </a:p>
      </dgm:t>
    </dgm:pt>
    <dgm:pt modelId="{F930434C-424E-4E07-990B-B4EA6C8458FE}" type="pres">
      <dgm:prSet presAssocID="{2530789A-7312-4FC3-8E6E-F7DFC734165A}" presName="rootnode" presStyleCnt="0">
        <dgm:presLayoutVars>
          <dgm:chMax/>
          <dgm:chPref/>
          <dgm:dir/>
          <dgm:animLvl val="lvl"/>
        </dgm:presLayoutVars>
      </dgm:prSet>
      <dgm:spPr/>
    </dgm:pt>
    <dgm:pt modelId="{FB01E627-E90C-4C5E-B0FB-4EF4BC7B3AB6}" type="pres">
      <dgm:prSet presAssocID="{09CCF37D-9AB8-463A-A3B2-F206882973B6}" presName="composite" presStyleCnt="0"/>
      <dgm:spPr/>
    </dgm:pt>
    <dgm:pt modelId="{6267BABE-04DE-43D3-8A49-8D307DE2D03D}" type="pres">
      <dgm:prSet presAssocID="{09CCF37D-9AB8-463A-A3B2-F206882973B6}" presName="LShape" presStyleLbl="alignNode1" presStyleIdx="0" presStyleCnt="11"/>
      <dgm:spPr/>
    </dgm:pt>
    <dgm:pt modelId="{30FBD494-A2F5-4E15-9A22-26295B706CC1}" type="pres">
      <dgm:prSet presAssocID="{09CCF37D-9AB8-463A-A3B2-F206882973B6}" presName="ParentText" presStyleLbl="revTx" presStyleIdx="0" presStyleCnt="6">
        <dgm:presLayoutVars>
          <dgm:chMax val="0"/>
          <dgm:chPref val="0"/>
          <dgm:bulletEnabled val="1"/>
        </dgm:presLayoutVars>
      </dgm:prSet>
      <dgm:spPr/>
    </dgm:pt>
    <dgm:pt modelId="{A645939A-9D12-48CB-BA07-8B6D6BC0448A}" type="pres">
      <dgm:prSet presAssocID="{09CCF37D-9AB8-463A-A3B2-F206882973B6}" presName="Triangle" presStyleLbl="alignNode1" presStyleIdx="1" presStyleCnt="11"/>
      <dgm:spPr/>
    </dgm:pt>
    <dgm:pt modelId="{9A4AFE16-C6A9-4E38-9EE0-3498AE2E1C21}" type="pres">
      <dgm:prSet presAssocID="{605AFD45-DAE6-4C13-A23E-F2417F2DDBE9}" presName="sibTrans" presStyleCnt="0"/>
      <dgm:spPr/>
    </dgm:pt>
    <dgm:pt modelId="{367E68BE-EB2F-487C-958E-9D8BDB4D1D55}" type="pres">
      <dgm:prSet presAssocID="{605AFD45-DAE6-4C13-A23E-F2417F2DDBE9}" presName="space" presStyleCnt="0"/>
      <dgm:spPr/>
    </dgm:pt>
    <dgm:pt modelId="{95167194-4B50-4378-930D-F866CEFD5A7F}" type="pres">
      <dgm:prSet presAssocID="{2A027CF5-74A1-4C52-B16C-A9371FE7DA99}" presName="composite" presStyleCnt="0"/>
      <dgm:spPr/>
    </dgm:pt>
    <dgm:pt modelId="{1E727D3B-806D-4E85-A769-D251329AA332}" type="pres">
      <dgm:prSet presAssocID="{2A027CF5-74A1-4C52-B16C-A9371FE7DA99}" presName="LShape" presStyleLbl="alignNode1" presStyleIdx="2" presStyleCnt="11"/>
      <dgm:spPr/>
    </dgm:pt>
    <dgm:pt modelId="{3EEB2892-E5F3-4607-AE28-04A5DB19970A}" type="pres">
      <dgm:prSet presAssocID="{2A027CF5-74A1-4C52-B16C-A9371FE7DA99}" presName="ParentText" presStyleLbl="revTx" presStyleIdx="1" presStyleCnt="6">
        <dgm:presLayoutVars>
          <dgm:chMax val="0"/>
          <dgm:chPref val="0"/>
          <dgm:bulletEnabled val="1"/>
        </dgm:presLayoutVars>
      </dgm:prSet>
      <dgm:spPr/>
    </dgm:pt>
    <dgm:pt modelId="{66220C25-55AE-4601-A806-11DFC695617A}" type="pres">
      <dgm:prSet presAssocID="{2A027CF5-74A1-4C52-B16C-A9371FE7DA99}" presName="Triangle" presStyleLbl="alignNode1" presStyleIdx="3" presStyleCnt="11"/>
      <dgm:spPr/>
    </dgm:pt>
    <dgm:pt modelId="{1E372A0E-F73D-483D-8289-1F5C15FB38D6}" type="pres">
      <dgm:prSet presAssocID="{E92870AA-2112-46A9-A7E7-93717E7DBC1B}" presName="sibTrans" presStyleCnt="0"/>
      <dgm:spPr/>
    </dgm:pt>
    <dgm:pt modelId="{6685B409-D357-4F05-A9FF-7A34C7C17C96}" type="pres">
      <dgm:prSet presAssocID="{E92870AA-2112-46A9-A7E7-93717E7DBC1B}" presName="space" presStyleCnt="0"/>
      <dgm:spPr/>
    </dgm:pt>
    <dgm:pt modelId="{2022C157-F9D2-4935-9B32-91C1A93675BB}" type="pres">
      <dgm:prSet presAssocID="{288C2689-0F06-48FD-A655-422C7E4BF38D}" presName="composite" presStyleCnt="0"/>
      <dgm:spPr/>
    </dgm:pt>
    <dgm:pt modelId="{F0BC7FA6-0A7F-44E5-87C8-9C5368EE94FF}" type="pres">
      <dgm:prSet presAssocID="{288C2689-0F06-48FD-A655-422C7E4BF38D}" presName="LShape" presStyleLbl="alignNode1" presStyleIdx="4" presStyleCnt="11"/>
      <dgm:spPr/>
    </dgm:pt>
    <dgm:pt modelId="{91EF8B3A-0290-463A-929B-27B7E75BD6E5}" type="pres">
      <dgm:prSet presAssocID="{288C2689-0F06-48FD-A655-422C7E4BF38D}" presName="ParentText" presStyleLbl="revTx" presStyleIdx="2" presStyleCnt="6">
        <dgm:presLayoutVars>
          <dgm:chMax val="0"/>
          <dgm:chPref val="0"/>
          <dgm:bulletEnabled val="1"/>
        </dgm:presLayoutVars>
      </dgm:prSet>
      <dgm:spPr/>
    </dgm:pt>
    <dgm:pt modelId="{0F5482C5-40FC-464E-8FA0-7E2DE33B2B1E}" type="pres">
      <dgm:prSet presAssocID="{288C2689-0F06-48FD-A655-422C7E4BF38D}" presName="Triangle" presStyleLbl="alignNode1" presStyleIdx="5" presStyleCnt="11"/>
      <dgm:spPr/>
    </dgm:pt>
    <dgm:pt modelId="{09083C16-8BEE-49D4-9CD3-EDCC0D7EF65F}" type="pres">
      <dgm:prSet presAssocID="{857E2FB9-3187-48D6-9770-2B47F7576159}" presName="sibTrans" presStyleCnt="0"/>
      <dgm:spPr/>
    </dgm:pt>
    <dgm:pt modelId="{B3C8DA24-319A-443B-804D-3C789F238ADA}" type="pres">
      <dgm:prSet presAssocID="{857E2FB9-3187-48D6-9770-2B47F7576159}" presName="space" presStyleCnt="0"/>
      <dgm:spPr/>
    </dgm:pt>
    <dgm:pt modelId="{625BE168-446D-4706-88B7-0029AE81B353}" type="pres">
      <dgm:prSet presAssocID="{0F5FC769-8A97-4F5F-AC15-C7FEFBCAD94E}" presName="composite" presStyleCnt="0"/>
      <dgm:spPr/>
    </dgm:pt>
    <dgm:pt modelId="{46917A11-B723-41BF-B8EE-AF00E8B59E16}" type="pres">
      <dgm:prSet presAssocID="{0F5FC769-8A97-4F5F-AC15-C7FEFBCAD94E}" presName="LShape" presStyleLbl="alignNode1" presStyleIdx="6" presStyleCnt="11"/>
      <dgm:spPr/>
    </dgm:pt>
    <dgm:pt modelId="{B4370288-32DE-4F79-895F-F73AB10256B6}" type="pres">
      <dgm:prSet presAssocID="{0F5FC769-8A97-4F5F-AC15-C7FEFBCAD94E}" presName="ParentText" presStyleLbl="revTx" presStyleIdx="3" presStyleCnt="6">
        <dgm:presLayoutVars>
          <dgm:chMax val="0"/>
          <dgm:chPref val="0"/>
          <dgm:bulletEnabled val="1"/>
        </dgm:presLayoutVars>
      </dgm:prSet>
      <dgm:spPr/>
    </dgm:pt>
    <dgm:pt modelId="{9065207F-2968-4E0F-9CE7-6D50F84C03D4}" type="pres">
      <dgm:prSet presAssocID="{0F5FC769-8A97-4F5F-AC15-C7FEFBCAD94E}" presName="Triangle" presStyleLbl="alignNode1" presStyleIdx="7" presStyleCnt="11"/>
      <dgm:spPr/>
    </dgm:pt>
    <dgm:pt modelId="{AB3857E8-5DCA-4ABD-83C3-FD620ED3EACC}" type="pres">
      <dgm:prSet presAssocID="{92529334-3127-4422-A1CD-A72ABA71D37C}" presName="sibTrans" presStyleCnt="0"/>
      <dgm:spPr/>
    </dgm:pt>
    <dgm:pt modelId="{9DF8EB77-B680-4C10-A151-7A839DF4882E}" type="pres">
      <dgm:prSet presAssocID="{92529334-3127-4422-A1CD-A72ABA71D37C}" presName="space" presStyleCnt="0"/>
      <dgm:spPr/>
    </dgm:pt>
    <dgm:pt modelId="{1DEB6E45-A461-4394-AEBE-0880CB256B1A}" type="pres">
      <dgm:prSet presAssocID="{DAB574B4-8F2B-4A49-813C-30FE1EB82DDA}" presName="composite" presStyleCnt="0"/>
      <dgm:spPr/>
    </dgm:pt>
    <dgm:pt modelId="{1486AA7F-2907-401F-BEAA-62297208FDBA}" type="pres">
      <dgm:prSet presAssocID="{DAB574B4-8F2B-4A49-813C-30FE1EB82DDA}" presName="LShape" presStyleLbl="alignNode1" presStyleIdx="8" presStyleCnt="11"/>
      <dgm:spPr/>
    </dgm:pt>
    <dgm:pt modelId="{61E1D1A3-0611-4CF7-BD48-CC8B0EF6FEE0}" type="pres">
      <dgm:prSet presAssocID="{DAB574B4-8F2B-4A49-813C-30FE1EB82DDA}" presName="ParentText" presStyleLbl="revTx" presStyleIdx="4" presStyleCnt="6">
        <dgm:presLayoutVars>
          <dgm:chMax val="0"/>
          <dgm:chPref val="0"/>
          <dgm:bulletEnabled val="1"/>
        </dgm:presLayoutVars>
      </dgm:prSet>
      <dgm:spPr/>
    </dgm:pt>
    <dgm:pt modelId="{B59279A2-31EB-4696-A943-3CEC823AEA45}" type="pres">
      <dgm:prSet presAssocID="{DAB574B4-8F2B-4A49-813C-30FE1EB82DDA}" presName="Triangle" presStyleLbl="alignNode1" presStyleIdx="9" presStyleCnt="11"/>
      <dgm:spPr/>
    </dgm:pt>
    <dgm:pt modelId="{C8A2CE69-2857-4008-9619-9E1ACD6A8C99}" type="pres">
      <dgm:prSet presAssocID="{AA88CAAB-F6F5-4DF6-86F7-35B24EA212DF}" presName="sibTrans" presStyleCnt="0"/>
      <dgm:spPr/>
    </dgm:pt>
    <dgm:pt modelId="{FFF62D95-9123-4AEC-8C52-95565CBF81E4}" type="pres">
      <dgm:prSet presAssocID="{AA88CAAB-F6F5-4DF6-86F7-35B24EA212DF}" presName="space" presStyleCnt="0"/>
      <dgm:spPr/>
    </dgm:pt>
    <dgm:pt modelId="{C49D287E-1838-4D45-9C4F-8FCA2BEE750C}" type="pres">
      <dgm:prSet presAssocID="{B8545244-EF8C-4957-A547-29BAE0BE1F5D}" presName="composite" presStyleCnt="0"/>
      <dgm:spPr/>
    </dgm:pt>
    <dgm:pt modelId="{5DEA9982-09A9-4C02-9411-D57B90F94FB9}" type="pres">
      <dgm:prSet presAssocID="{B8545244-EF8C-4957-A547-29BAE0BE1F5D}" presName="LShape" presStyleLbl="alignNode1" presStyleIdx="10" presStyleCnt="11"/>
      <dgm:spPr/>
    </dgm:pt>
    <dgm:pt modelId="{4E153465-AD64-4CD3-9A61-4A40806669F5}" type="pres">
      <dgm:prSet presAssocID="{B8545244-EF8C-4957-A547-29BAE0BE1F5D}" presName="ParentText" presStyleLbl="revTx" presStyleIdx="5" presStyleCnt="6">
        <dgm:presLayoutVars>
          <dgm:chMax val="0"/>
          <dgm:chPref val="0"/>
          <dgm:bulletEnabled val="1"/>
        </dgm:presLayoutVars>
      </dgm:prSet>
      <dgm:spPr/>
    </dgm:pt>
  </dgm:ptLst>
  <dgm:cxnLst>
    <dgm:cxn modelId="{DF540710-F5E0-4EBF-85F6-B9BDF8ABFFF1}" type="presOf" srcId="{2A027CF5-74A1-4C52-B16C-A9371FE7DA99}" destId="{3EEB2892-E5F3-4607-AE28-04A5DB19970A}" srcOrd="0" destOrd="0" presId="urn:microsoft.com/office/officeart/2009/3/layout/StepUpProcess"/>
    <dgm:cxn modelId="{D4CB6729-D94A-4C35-8712-D81837868E34}" srcId="{2530789A-7312-4FC3-8E6E-F7DFC734165A}" destId="{288C2689-0F06-48FD-A655-422C7E4BF38D}" srcOrd="2" destOrd="0" parTransId="{4AC9C057-2099-46AB-99B4-6420227397F5}" sibTransId="{857E2FB9-3187-48D6-9770-2B47F7576159}"/>
    <dgm:cxn modelId="{13355931-270A-4E76-8846-0BA142A34023}" srcId="{2530789A-7312-4FC3-8E6E-F7DFC734165A}" destId="{B8545244-EF8C-4957-A547-29BAE0BE1F5D}" srcOrd="5" destOrd="0" parTransId="{EE484EB6-08D7-402A-9E59-53769ADE1BBC}" sibTransId="{D9DD6BFA-3006-4586-94EF-7E995199F19E}"/>
    <dgm:cxn modelId="{7263897B-CB1B-469A-BE28-0C05F84D24B8}" type="presOf" srcId="{2530789A-7312-4FC3-8E6E-F7DFC734165A}" destId="{F930434C-424E-4E07-990B-B4EA6C8458FE}" srcOrd="0" destOrd="0" presId="urn:microsoft.com/office/officeart/2009/3/layout/StepUpProcess"/>
    <dgm:cxn modelId="{E06A937B-C66D-43C5-BF9E-D3CFBB017104}" srcId="{2530789A-7312-4FC3-8E6E-F7DFC734165A}" destId="{0F5FC769-8A97-4F5F-AC15-C7FEFBCAD94E}" srcOrd="3" destOrd="0" parTransId="{B0D7B942-12F9-437E-B45F-193D84E43ADA}" sibTransId="{92529334-3127-4422-A1CD-A72ABA71D37C}"/>
    <dgm:cxn modelId="{7AD78A80-C1AE-4B46-8752-0A5CD0CF560F}" type="presOf" srcId="{B8545244-EF8C-4957-A547-29BAE0BE1F5D}" destId="{4E153465-AD64-4CD3-9A61-4A40806669F5}" srcOrd="0" destOrd="0" presId="urn:microsoft.com/office/officeart/2009/3/layout/StepUpProcess"/>
    <dgm:cxn modelId="{7B7BFE81-DB6D-4DC9-B138-CA5A45521C21}" srcId="{2530789A-7312-4FC3-8E6E-F7DFC734165A}" destId="{2A027CF5-74A1-4C52-B16C-A9371FE7DA99}" srcOrd="1" destOrd="0" parTransId="{60835C4F-AD7C-4663-8684-D48B8AFDEB69}" sibTransId="{E92870AA-2112-46A9-A7E7-93717E7DBC1B}"/>
    <dgm:cxn modelId="{AB4CA882-2F31-4188-9AC8-5E77D81CB2C9}" type="presOf" srcId="{09CCF37D-9AB8-463A-A3B2-F206882973B6}" destId="{30FBD494-A2F5-4E15-9A22-26295B706CC1}" srcOrd="0" destOrd="0" presId="urn:microsoft.com/office/officeart/2009/3/layout/StepUpProcess"/>
    <dgm:cxn modelId="{5BDE99A5-D589-4938-A7A3-865686B081F4}" type="presOf" srcId="{0F5FC769-8A97-4F5F-AC15-C7FEFBCAD94E}" destId="{B4370288-32DE-4F79-895F-F73AB10256B6}" srcOrd="0" destOrd="0" presId="urn:microsoft.com/office/officeart/2009/3/layout/StepUpProcess"/>
    <dgm:cxn modelId="{DE6886C9-A826-4C95-9B49-69E8F9DFA0F2}" type="presOf" srcId="{288C2689-0F06-48FD-A655-422C7E4BF38D}" destId="{91EF8B3A-0290-463A-929B-27B7E75BD6E5}" srcOrd="0" destOrd="0" presId="urn:microsoft.com/office/officeart/2009/3/layout/StepUpProcess"/>
    <dgm:cxn modelId="{1D5006DF-5473-4BCB-B5FD-37DC446E0A3A}" srcId="{2530789A-7312-4FC3-8E6E-F7DFC734165A}" destId="{09CCF37D-9AB8-463A-A3B2-F206882973B6}" srcOrd="0" destOrd="0" parTransId="{8BBEAD34-7CDD-49FA-83ED-81CC03A6C6F2}" sibTransId="{605AFD45-DAE6-4C13-A23E-F2417F2DDBE9}"/>
    <dgm:cxn modelId="{913FA0E6-1A11-45B5-8C03-31D6E706F7FE}" type="presOf" srcId="{DAB574B4-8F2B-4A49-813C-30FE1EB82DDA}" destId="{61E1D1A3-0611-4CF7-BD48-CC8B0EF6FEE0}" srcOrd="0" destOrd="0" presId="urn:microsoft.com/office/officeart/2009/3/layout/StepUpProcess"/>
    <dgm:cxn modelId="{4B9C3BEF-2CEF-49D0-8E86-64700A70856F}" srcId="{2530789A-7312-4FC3-8E6E-F7DFC734165A}" destId="{DAB574B4-8F2B-4A49-813C-30FE1EB82DDA}" srcOrd="4" destOrd="0" parTransId="{AB41A82B-2102-471D-8421-72038A15626A}" sibTransId="{AA88CAAB-F6F5-4DF6-86F7-35B24EA212DF}"/>
    <dgm:cxn modelId="{93F40234-4801-4A16-A9DD-07FAFA193B43}" type="presParOf" srcId="{F930434C-424E-4E07-990B-B4EA6C8458FE}" destId="{FB01E627-E90C-4C5E-B0FB-4EF4BC7B3AB6}" srcOrd="0" destOrd="0" presId="urn:microsoft.com/office/officeart/2009/3/layout/StepUpProcess"/>
    <dgm:cxn modelId="{206FA5CF-6382-4E2E-8F90-6EAD53EC36B7}" type="presParOf" srcId="{FB01E627-E90C-4C5E-B0FB-4EF4BC7B3AB6}" destId="{6267BABE-04DE-43D3-8A49-8D307DE2D03D}" srcOrd="0" destOrd="0" presId="urn:microsoft.com/office/officeart/2009/3/layout/StepUpProcess"/>
    <dgm:cxn modelId="{7397A845-46CF-4489-A6B0-48CF0DF786F0}" type="presParOf" srcId="{FB01E627-E90C-4C5E-B0FB-4EF4BC7B3AB6}" destId="{30FBD494-A2F5-4E15-9A22-26295B706CC1}" srcOrd="1" destOrd="0" presId="urn:microsoft.com/office/officeart/2009/3/layout/StepUpProcess"/>
    <dgm:cxn modelId="{481C1162-35F4-4F36-8AAE-77DCD8CE533A}" type="presParOf" srcId="{FB01E627-E90C-4C5E-B0FB-4EF4BC7B3AB6}" destId="{A645939A-9D12-48CB-BA07-8B6D6BC0448A}" srcOrd="2" destOrd="0" presId="urn:microsoft.com/office/officeart/2009/3/layout/StepUpProcess"/>
    <dgm:cxn modelId="{6EA1D345-24F1-4670-804F-1715F61C02F6}" type="presParOf" srcId="{F930434C-424E-4E07-990B-B4EA6C8458FE}" destId="{9A4AFE16-C6A9-4E38-9EE0-3498AE2E1C21}" srcOrd="1" destOrd="0" presId="urn:microsoft.com/office/officeart/2009/3/layout/StepUpProcess"/>
    <dgm:cxn modelId="{7F13E3D8-14A7-4667-BDD8-DEB0E65D1C22}" type="presParOf" srcId="{9A4AFE16-C6A9-4E38-9EE0-3498AE2E1C21}" destId="{367E68BE-EB2F-487C-958E-9D8BDB4D1D55}" srcOrd="0" destOrd="0" presId="urn:microsoft.com/office/officeart/2009/3/layout/StepUpProcess"/>
    <dgm:cxn modelId="{CBFE477F-7BB5-4A5D-98BA-4E5593C46AFB}" type="presParOf" srcId="{F930434C-424E-4E07-990B-B4EA6C8458FE}" destId="{95167194-4B50-4378-930D-F866CEFD5A7F}" srcOrd="2" destOrd="0" presId="urn:microsoft.com/office/officeart/2009/3/layout/StepUpProcess"/>
    <dgm:cxn modelId="{733C22CF-FF0E-441E-BE60-3C2C82C7DACF}" type="presParOf" srcId="{95167194-4B50-4378-930D-F866CEFD5A7F}" destId="{1E727D3B-806D-4E85-A769-D251329AA332}" srcOrd="0" destOrd="0" presId="urn:microsoft.com/office/officeart/2009/3/layout/StepUpProcess"/>
    <dgm:cxn modelId="{5B11C6AB-F07A-4E26-850C-E48A079347A2}" type="presParOf" srcId="{95167194-4B50-4378-930D-F866CEFD5A7F}" destId="{3EEB2892-E5F3-4607-AE28-04A5DB19970A}" srcOrd="1" destOrd="0" presId="urn:microsoft.com/office/officeart/2009/3/layout/StepUpProcess"/>
    <dgm:cxn modelId="{F03422BC-B2B4-401B-8254-F02924DF1E44}" type="presParOf" srcId="{95167194-4B50-4378-930D-F866CEFD5A7F}" destId="{66220C25-55AE-4601-A806-11DFC695617A}" srcOrd="2" destOrd="0" presId="urn:microsoft.com/office/officeart/2009/3/layout/StepUpProcess"/>
    <dgm:cxn modelId="{715001DF-213A-4726-A001-54DE0DB798C6}" type="presParOf" srcId="{F930434C-424E-4E07-990B-B4EA6C8458FE}" destId="{1E372A0E-F73D-483D-8289-1F5C15FB38D6}" srcOrd="3" destOrd="0" presId="urn:microsoft.com/office/officeart/2009/3/layout/StepUpProcess"/>
    <dgm:cxn modelId="{B8097710-0758-4406-906D-F99AFCEE1B39}" type="presParOf" srcId="{1E372A0E-F73D-483D-8289-1F5C15FB38D6}" destId="{6685B409-D357-4F05-A9FF-7A34C7C17C96}" srcOrd="0" destOrd="0" presId="urn:microsoft.com/office/officeart/2009/3/layout/StepUpProcess"/>
    <dgm:cxn modelId="{13A96D75-AA33-4CE0-8764-D832730000A7}" type="presParOf" srcId="{F930434C-424E-4E07-990B-B4EA6C8458FE}" destId="{2022C157-F9D2-4935-9B32-91C1A93675BB}" srcOrd="4" destOrd="0" presId="urn:microsoft.com/office/officeart/2009/3/layout/StepUpProcess"/>
    <dgm:cxn modelId="{6887A432-CF32-43A4-97A1-0DBAC839F47C}" type="presParOf" srcId="{2022C157-F9D2-4935-9B32-91C1A93675BB}" destId="{F0BC7FA6-0A7F-44E5-87C8-9C5368EE94FF}" srcOrd="0" destOrd="0" presId="urn:microsoft.com/office/officeart/2009/3/layout/StepUpProcess"/>
    <dgm:cxn modelId="{3914C0A7-4ADF-461C-808D-63F9A6DE0A02}" type="presParOf" srcId="{2022C157-F9D2-4935-9B32-91C1A93675BB}" destId="{91EF8B3A-0290-463A-929B-27B7E75BD6E5}" srcOrd="1" destOrd="0" presId="urn:microsoft.com/office/officeart/2009/3/layout/StepUpProcess"/>
    <dgm:cxn modelId="{F5AAE738-0332-4308-9CB4-401B6CEF332F}" type="presParOf" srcId="{2022C157-F9D2-4935-9B32-91C1A93675BB}" destId="{0F5482C5-40FC-464E-8FA0-7E2DE33B2B1E}" srcOrd="2" destOrd="0" presId="urn:microsoft.com/office/officeart/2009/3/layout/StepUpProcess"/>
    <dgm:cxn modelId="{9A27EA0C-7E5E-44AD-BAE7-8EF6D1C12453}" type="presParOf" srcId="{F930434C-424E-4E07-990B-B4EA6C8458FE}" destId="{09083C16-8BEE-49D4-9CD3-EDCC0D7EF65F}" srcOrd="5" destOrd="0" presId="urn:microsoft.com/office/officeart/2009/3/layout/StepUpProcess"/>
    <dgm:cxn modelId="{F5D28311-F16E-442C-A0D1-B4879B6CFF6D}" type="presParOf" srcId="{09083C16-8BEE-49D4-9CD3-EDCC0D7EF65F}" destId="{B3C8DA24-319A-443B-804D-3C789F238ADA}" srcOrd="0" destOrd="0" presId="urn:microsoft.com/office/officeart/2009/3/layout/StepUpProcess"/>
    <dgm:cxn modelId="{53EF80D0-FE6D-4BEC-B936-FA7AC781054D}" type="presParOf" srcId="{F930434C-424E-4E07-990B-B4EA6C8458FE}" destId="{625BE168-446D-4706-88B7-0029AE81B353}" srcOrd="6" destOrd="0" presId="urn:microsoft.com/office/officeart/2009/3/layout/StepUpProcess"/>
    <dgm:cxn modelId="{FBD9EBC7-EC9C-420B-BFB8-263EE5557B6A}" type="presParOf" srcId="{625BE168-446D-4706-88B7-0029AE81B353}" destId="{46917A11-B723-41BF-B8EE-AF00E8B59E16}" srcOrd="0" destOrd="0" presId="urn:microsoft.com/office/officeart/2009/3/layout/StepUpProcess"/>
    <dgm:cxn modelId="{A467B6DB-3198-4011-84E1-79A9BE409184}" type="presParOf" srcId="{625BE168-446D-4706-88B7-0029AE81B353}" destId="{B4370288-32DE-4F79-895F-F73AB10256B6}" srcOrd="1" destOrd="0" presId="urn:microsoft.com/office/officeart/2009/3/layout/StepUpProcess"/>
    <dgm:cxn modelId="{6FD07F9C-D737-4CD0-A70E-E708DCE073E8}" type="presParOf" srcId="{625BE168-446D-4706-88B7-0029AE81B353}" destId="{9065207F-2968-4E0F-9CE7-6D50F84C03D4}" srcOrd="2" destOrd="0" presId="urn:microsoft.com/office/officeart/2009/3/layout/StepUpProcess"/>
    <dgm:cxn modelId="{B98753B5-79CD-4491-90F5-46CC2BA3C922}" type="presParOf" srcId="{F930434C-424E-4E07-990B-B4EA6C8458FE}" destId="{AB3857E8-5DCA-4ABD-83C3-FD620ED3EACC}" srcOrd="7" destOrd="0" presId="urn:microsoft.com/office/officeart/2009/3/layout/StepUpProcess"/>
    <dgm:cxn modelId="{FAE4A658-B245-4382-BA15-9B2D72C2C6AF}" type="presParOf" srcId="{AB3857E8-5DCA-4ABD-83C3-FD620ED3EACC}" destId="{9DF8EB77-B680-4C10-A151-7A839DF4882E}" srcOrd="0" destOrd="0" presId="urn:microsoft.com/office/officeart/2009/3/layout/StepUpProcess"/>
    <dgm:cxn modelId="{614155F2-05D2-43CD-9404-CD18F0B6A66C}" type="presParOf" srcId="{F930434C-424E-4E07-990B-B4EA6C8458FE}" destId="{1DEB6E45-A461-4394-AEBE-0880CB256B1A}" srcOrd="8" destOrd="0" presId="urn:microsoft.com/office/officeart/2009/3/layout/StepUpProcess"/>
    <dgm:cxn modelId="{0ECDFF31-244C-40D7-A487-DC20A5AEF822}" type="presParOf" srcId="{1DEB6E45-A461-4394-AEBE-0880CB256B1A}" destId="{1486AA7F-2907-401F-BEAA-62297208FDBA}" srcOrd="0" destOrd="0" presId="urn:microsoft.com/office/officeart/2009/3/layout/StepUpProcess"/>
    <dgm:cxn modelId="{7EB1426E-0914-40FD-B2CB-5D6493766A12}" type="presParOf" srcId="{1DEB6E45-A461-4394-AEBE-0880CB256B1A}" destId="{61E1D1A3-0611-4CF7-BD48-CC8B0EF6FEE0}" srcOrd="1" destOrd="0" presId="urn:microsoft.com/office/officeart/2009/3/layout/StepUpProcess"/>
    <dgm:cxn modelId="{C85FE81C-7BB5-4A10-9998-9CA8990E66F8}" type="presParOf" srcId="{1DEB6E45-A461-4394-AEBE-0880CB256B1A}" destId="{B59279A2-31EB-4696-A943-3CEC823AEA45}" srcOrd="2" destOrd="0" presId="urn:microsoft.com/office/officeart/2009/3/layout/StepUpProcess"/>
    <dgm:cxn modelId="{527D0FD9-FE61-46EB-908A-00D0AF2DED70}" type="presParOf" srcId="{F930434C-424E-4E07-990B-B4EA6C8458FE}" destId="{C8A2CE69-2857-4008-9619-9E1ACD6A8C99}" srcOrd="9" destOrd="0" presId="urn:microsoft.com/office/officeart/2009/3/layout/StepUpProcess"/>
    <dgm:cxn modelId="{4A7AD831-D0FC-48FE-AFD0-8F8CA5699023}" type="presParOf" srcId="{C8A2CE69-2857-4008-9619-9E1ACD6A8C99}" destId="{FFF62D95-9123-4AEC-8C52-95565CBF81E4}" srcOrd="0" destOrd="0" presId="urn:microsoft.com/office/officeart/2009/3/layout/StepUpProcess"/>
    <dgm:cxn modelId="{44B5F313-E115-4AEE-82A5-C4AB26891A77}" type="presParOf" srcId="{F930434C-424E-4E07-990B-B4EA6C8458FE}" destId="{C49D287E-1838-4D45-9C4F-8FCA2BEE750C}" srcOrd="10" destOrd="0" presId="urn:microsoft.com/office/officeart/2009/3/layout/StepUpProcess"/>
    <dgm:cxn modelId="{EBBFD928-FA24-4F3B-B466-8E9C13B4861E}" type="presParOf" srcId="{C49D287E-1838-4D45-9C4F-8FCA2BEE750C}" destId="{5DEA9982-09A9-4C02-9411-D57B90F94FB9}" srcOrd="0" destOrd="0" presId="urn:microsoft.com/office/officeart/2009/3/layout/StepUpProcess"/>
    <dgm:cxn modelId="{978B869D-A7F9-47B3-AB06-ADD257A3CD22}" type="presParOf" srcId="{C49D287E-1838-4D45-9C4F-8FCA2BEE750C}" destId="{4E153465-AD64-4CD3-9A61-4A40806669F5}"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31262-673F-436F-9811-EBD8C5B596BD}" type="doc">
      <dgm:prSet loTypeId="urn:microsoft.com/office/officeart/2005/8/layout/vList6" loCatId="list" qsTypeId="urn:microsoft.com/office/officeart/2005/8/quickstyle/3d1" qsCatId="3D" csTypeId="urn:microsoft.com/office/officeart/2005/8/colors/colorful4" csCatId="colorful" phldr="1"/>
      <dgm:spPr/>
      <dgm:t>
        <a:bodyPr/>
        <a:lstStyle/>
        <a:p>
          <a:endParaRPr lang="fr-FR"/>
        </a:p>
      </dgm:t>
    </dgm:pt>
    <dgm:pt modelId="{9DE45D57-B921-435C-B582-054FF117B712}">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mettre en œuvre un outil de “scoring crédit”</a:t>
          </a:r>
          <a:endParaRPr lang="fr-FR" dirty="0"/>
        </a:p>
      </dgm:t>
    </dgm:pt>
    <dgm:pt modelId="{338B48B7-AC17-4522-8B99-4671360988D2}" type="parTrans" cxnId="{A8C7D1EC-A3A6-49FC-BED3-BFD5A545243F}">
      <dgm:prSet/>
      <dgm:spPr/>
      <dgm:t>
        <a:bodyPr/>
        <a:lstStyle/>
        <a:p>
          <a:endParaRPr lang="fr-FR"/>
        </a:p>
      </dgm:t>
    </dgm:pt>
    <dgm:pt modelId="{24E977B6-1B0B-43E2-9C29-79E31E54BCD5}" type="sibTrans" cxnId="{A8C7D1EC-A3A6-49FC-BED3-BFD5A545243F}">
      <dgm:prSet/>
      <dgm:spPr/>
      <dgm:t>
        <a:bodyPr/>
        <a:lstStyle/>
        <a:p>
          <a:endParaRPr lang="fr-FR"/>
        </a:p>
      </dgm:t>
    </dgm:pt>
    <dgm:pt modelId="{54777D2C-136F-4A02-9EF9-FEDD21C0359E}">
      <dgm:prSet phldrT="[Texte]"/>
      <dgm:spPr/>
      <dgm:t>
        <a:bodyPr anchor="ctr"/>
        <a:lstStyle/>
        <a:p>
          <a:r>
            <a:rPr lang="fr-FR" dirty="0">
              <a:latin typeface="Titillium" panose="020B0604020202020204" charset="0"/>
              <a:ea typeface="Yu Gothic Light" panose="020B0300000000000000" pitchFamily="34" charset="-128"/>
              <a:cs typeface="Titillium" panose="020B0604020202020204" charset="0"/>
            </a:rPr>
            <a:t>puis classifier la demande en crédit accordé ou refusé. </a:t>
          </a:r>
          <a:br>
            <a:rPr lang="fr-FR" dirty="0">
              <a:latin typeface="Titillium" panose="020B0604020202020204" charset="0"/>
              <a:ea typeface="Yu Gothic Light" panose="020B0300000000000000" pitchFamily="34" charset="-128"/>
              <a:cs typeface="Titillium" panose="020B0604020202020204" charset="0"/>
            </a:rPr>
          </a:br>
          <a:endParaRPr lang="fr-FR" dirty="0"/>
        </a:p>
      </dgm:t>
    </dgm:pt>
    <dgm:pt modelId="{9FBADE09-2677-4E14-98EB-09190F6BE866}" type="parTrans" cxnId="{DE2CD142-94F6-4AD3-A1E5-59B50502E159}">
      <dgm:prSet/>
      <dgm:spPr/>
      <dgm:t>
        <a:bodyPr/>
        <a:lstStyle/>
        <a:p>
          <a:endParaRPr lang="fr-FR"/>
        </a:p>
      </dgm:t>
    </dgm:pt>
    <dgm:pt modelId="{68BC745F-E87F-41A9-B0FC-1F07F75F2FDE}" type="sibTrans" cxnId="{DE2CD142-94F6-4AD3-A1E5-59B50502E159}">
      <dgm:prSet/>
      <dgm:spPr/>
      <dgm:t>
        <a:bodyPr/>
        <a:lstStyle/>
        <a:p>
          <a:endParaRPr lang="fr-FR"/>
        </a:p>
      </dgm:t>
    </dgm:pt>
    <dgm:pt modelId="{7681EB83-7566-4BA2-8A20-69FF9BE22048}">
      <dgm:prSet phldrT="[Texte]"/>
      <dgm:spPr/>
      <dgm:t>
        <a:bodyPr anchor="ctr"/>
        <a:lstStyle/>
        <a:p>
          <a:r>
            <a:rPr lang="fr-FR" dirty="0">
              <a:latin typeface="Titillium" panose="020B0604020202020204" charset="0"/>
              <a:ea typeface="Yu Gothic Light" panose="020B0300000000000000" pitchFamily="34" charset="-128"/>
              <a:cs typeface="Titillium" panose="020B0604020202020204" charset="0"/>
            </a:rPr>
            <a:t>calculer la probabilité qu’un client rembourse ou non son crédit, </a:t>
          </a:r>
          <a:endParaRPr lang="fr-FR" dirty="0"/>
        </a:p>
      </dgm:t>
    </dgm:pt>
    <dgm:pt modelId="{1B3690B3-5F3C-4285-A8D6-454799598AAA}" type="parTrans" cxnId="{F6056DA1-5325-4B0A-91A1-8B0578DF4BD5}">
      <dgm:prSet/>
      <dgm:spPr/>
      <dgm:t>
        <a:bodyPr/>
        <a:lstStyle/>
        <a:p>
          <a:endParaRPr lang="fr-FR"/>
        </a:p>
      </dgm:t>
    </dgm:pt>
    <dgm:pt modelId="{3332532C-8A5D-40EB-9B20-A46700CB0800}" type="sibTrans" cxnId="{F6056DA1-5325-4B0A-91A1-8B0578DF4BD5}">
      <dgm:prSet/>
      <dgm:spPr/>
      <dgm:t>
        <a:bodyPr/>
        <a:lstStyle/>
        <a:p>
          <a:endParaRPr lang="fr-FR"/>
        </a:p>
      </dgm:t>
    </dgm:pt>
    <dgm:pt modelId="{D137F044-DA2F-40E1-9ADB-E5D7779B778C}">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transparence vis-à-vis des décisions d’octroi de crédit</a:t>
          </a:r>
          <a:endParaRPr lang="fr-FR" dirty="0"/>
        </a:p>
      </dgm:t>
    </dgm:pt>
    <dgm:pt modelId="{603BCFF3-359C-4D15-B517-AAFC2972BECB}" type="parTrans" cxnId="{DF4A43FE-CD34-4A69-B0E0-8BC4E780726B}">
      <dgm:prSet/>
      <dgm:spPr/>
      <dgm:t>
        <a:bodyPr/>
        <a:lstStyle/>
        <a:p>
          <a:endParaRPr lang="fr-FR"/>
        </a:p>
      </dgm:t>
    </dgm:pt>
    <dgm:pt modelId="{7AF34682-0DD5-4A13-A257-1D8533BA19CC}" type="sibTrans" cxnId="{DF4A43FE-CD34-4A69-B0E0-8BC4E780726B}">
      <dgm:prSet/>
      <dgm:spPr/>
      <dgm:t>
        <a:bodyPr/>
        <a:lstStyle/>
        <a:p>
          <a:endParaRPr lang="fr-FR"/>
        </a:p>
      </dgm:t>
    </dgm:pt>
    <dgm:pt modelId="{32662B0F-7A7C-4B10-85CA-A58EE22A84CD}">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les chargés de relation client peuvent expliquer de façon la plus transparente possible les décisions d’octroi de crédit, </a:t>
          </a:r>
          <a:endParaRPr lang="fr-FR" dirty="0"/>
        </a:p>
      </dgm:t>
    </dgm:pt>
    <dgm:pt modelId="{C50CDD4F-1DD0-4CD9-8DF8-773C414FAE3F}" type="parTrans" cxnId="{6E902722-7DD8-4360-9715-551F9D63641C}">
      <dgm:prSet/>
      <dgm:spPr/>
      <dgm:t>
        <a:bodyPr/>
        <a:lstStyle/>
        <a:p>
          <a:endParaRPr lang="fr-FR"/>
        </a:p>
      </dgm:t>
    </dgm:pt>
    <dgm:pt modelId="{A4D56EA3-9EB5-4E68-97B3-55C23F3CCB9F}" type="sibTrans" cxnId="{6E902722-7DD8-4360-9715-551F9D63641C}">
      <dgm:prSet/>
      <dgm:spPr/>
      <dgm:t>
        <a:bodyPr/>
        <a:lstStyle/>
        <a:p>
          <a:endParaRPr lang="fr-FR"/>
        </a:p>
      </dgm:t>
    </dgm:pt>
    <dgm:pt modelId="{672F5738-529A-4565-AD34-51EF62B95D08}">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Et permettre à leurs clients de disposer de leurs informations personnelles et de les explorer facilement. </a:t>
          </a:r>
          <a:endParaRPr lang="fr-FR" dirty="0"/>
        </a:p>
      </dgm:t>
    </dgm:pt>
    <dgm:pt modelId="{BE45AC1C-68D8-4A35-8397-D533A7C12F37}" type="parTrans" cxnId="{8ECA268D-D8EF-43ED-A3C2-F382F460AE74}">
      <dgm:prSet/>
      <dgm:spPr/>
      <dgm:t>
        <a:bodyPr/>
        <a:lstStyle/>
        <a:p>
          <a:endParaRPr lang="fr-FR"/>
        </a:p>
      </dgm:t>
    </dgm:pt>
    <dgm:pt modelId="{C2E90322-D9A4-482E-854F-AF4905BD9009}" type="sibTrans" cxnId="{8ECA268D-D8EF-43ED-A3C2-F382F460AE74}">
      <dgm:prSet/>
      <dgm:spPr/>
      <dgm:t>
        <a:bodyPr/>
        <a:lstStyle/>
        <a:p>
          <a:endParaRPr lang="fr-FR"/>
        </a:p>
      </dgm:t>
    </dgm:pt>
    <dgm:pt modelId="{5A1EA486-4990-459D-9575-31E80303E7B2}" type="pres">
      <dgm:prSet presAssocID="{18631262-673F-436F-9811-EBD8C5B596BD}" presName="Name0" presStyleCnt="0">
        <dgm:presLayoutVars>
          <dgm:dir/>
          <dgm:animLvl val="lvl"/>
          <dgm:resizeHandles/>
        </dgm:presLayoutVars>
      </dgm:prSet>
      <dgm:spPr/>
    </dgm:pt>
    <dgm:pt modelId="{FB5C66F8-3056-4482-BF0D-7F6078362C44}" type="pres">
      <dgm:prSet presAssocID="{9DE45D57-B921-435C-B582-054FF117B712}" presName="linNode" presStyleCnt="0"/>
      <dgm:spPr/>
    </dgm:pt>
    <dgm:pt modelId="{B0175EEB-DD7C-4260-8C4F-A7200DE073E2}" type="pres">
      <dgm:prSet presAssocID="{9DE45D57-B921-435C-B582-054FF117B712}" presName="parentShp" presStyleLbl="node1" presStyleIdx="0" presStyleCnt="2">
        <dgm:presLayoutVars>
          <dgm:bulletEnabled val="1"/>
        </dgm:presLayoutVars>
      </dgm:prSet>
      <dgm:spPr/>
    </dgm:pt>
    <dgm:pt modelId="{1F7A2FCC-478C-4679-A49D-FA0E6B8C92CB}" type="pres">
      <dgm:prSet presAssocID="{9DE45D57-B921-435C-B582-054FF117B712}" presName="childShp" presStyleLbl="bgAccFollowNode1" presStyleIdx="0" presStyleCnt="2">
        <dgm:presLayoutVars>
          <dgm:bulletEnabled val="1"/>
        </dgm:presLayoutVars>
      </dgm:prSet>
      <dgm:spPr/>
    </dgm:pt>
    <dgm:pt modelId="{4EF39EB2-4CAD-4872-B514-F7F066FB4612}" type="pres">
      <dgm:prSet presAssocID="{24E977B6-1B0B-43E2-9C29-79E31E54BCD5}" presName="spacing" presStyleCnt="0"/>
      <dgm:spPr/>
    </dgm:pt>
    <dgm:pt modelId="{8D837CE0-0686-4926-BF84-51777BBFBD72}" type="pres">
      <dgm:prSet presAssocID="{D137F044-DA2F-40E1-9ADB-E5D7779B778C}" presName="linNode" presStyleCnt="0"/>
      <dgm:spPr/>
    </dgm:pt>
    <dgm:pt modelId="{57B32683-11FA-4E8C-8462-17F706F60C77}" type="pres">
      <dgm:prSet presAssocID="{D137F044-DA2F-40E1-9ADB-E5D7779B778C}" presName="parentShp" presStyleLbl="node1" presStyleIdx="1" presStyleCnt="2">
        <dgm:presLayoutVars>
          <dgm:bulletEnabled val="1"/>
        </dgm:presLayoutVars>
      </dgm:prSet>
      <dgm:spPr/>
    </dgm:pt>
    <dgm:pt modelId="{BF0F1017-2B72-429A-8DCE-E1C80C325035}" type="pres">
      <dgm:prSet presAssocID="{D137F044-DA2F-40E1-9ADB-E5D7779B778C}" presName="childShp" presStyleLbl="bgAccFollowNode1" presStyleIdx="1" presStyleCnt="2">
        <dgm:presLayoutVars>
          <dgm:bulletEnabled val="1"/>
        </dgm:presLayoutVars>
      </dgm:prSet>
      <dgm:spPr/>
    </dgm:pt>
  </dgm:ptLst>
  <dgm:cxnLst>
    <dgm:cxn modelId="{6E902722-7DD8-4360-9715-551F9D63641C}" srcId="{D137F044-DA2F-40E1-9ADB-E5D7779B778C}" destId="{32662B0F-7A7C-4B10-85CA-A58EE22A84CD}" srcOrd="0" destOrd="0" parTransId="{C50CDD4F-1DD0-4CD9-8DF8-773C414FAE3F}" sibTransId="{A4D56EA3-9EB5-4E68-97B3-55C23F3CCB9F}"/>
    <dgm:cxn modelId="{DAF44736-3D02-4FD2-A0C6-1D6E37036B10}" type="presOf" srcId="{9DE45D57-B921-435C-B582-054FF117B712}" destId="{B0175EEB-DD7C-4260-8C4F-A7200DE073E2}" srcOrd="0" destOrd="0" presId="urn:microsoft.com/office/officeart/2005/8/layout/vList6"/>
    <dgm:cxn modelId="{BCFAD760-5720-4B6A-B9A1-B63F09E995E9}" type="presOf" srcId="{32662B0F-7A7C-4B10-85CA-A58EE22A84CD}" destId="{BF0F1017-2B72-429A-8DCE-E1C80C325035}" srcOrd="0" destOrd="0" presId="urn:microsoft.com/office/officeart/2005/8/layout/vList6"/>
    <dgm:cxn modelId="{DE2CD142-94F6-4AD3-A1E5-59B50502E159}" srcId="{9DE45D57-B921-435C-B582-054FF117B712}" destId="{54777D2C-136F-4A02-9EF9-FEDD21C0359E}" srcOrd="1" destOrd="0" parTransId="{9FBADE09-2677-4E14-98EB-09190F6BE866}" sibTransId="{68BC745F-E87F-41A9-B0FC-1F07F75F2FDE}"/>
    <dgm:cxn modelId="{B71D0E50-C853-4F44-8ADC-CED37E7341D7}" type="presOf" srcId="{54777D2C-136F-4A02-9EF9-FEDD21C0359E}" destId="{1F7A2FCC-478C-4679-A49D-FA0E6B8C92CB}" srcOrd="0" destOrd="1" presId="urn:microsoft.com/office/officeart/2005/8/layout/vList6"/>
    <dgm:cxn modelId="{97F3DF75-6ED6-4B26-8014-1AED5F7DBF37}" type="presOf" srcId="{672F5738-529A-4565-AD34-51EF62B95D08}" destId="{BF0F1017-2B72-429A-8DCE-E1C80C325035}" srcOrd="0" destOrd="1" presId="urn:microsoft.com/office/officeart/2005/8/layout/vList6"/>
    <dgm:cxn modelId="{8ECA268D-D8EF-43ED-A3C2-F382F460AE74}" srcId="{D137F044-DA2F-40E1-9ADB-E5D7779B778C}" destId="{672F5738-529A-4565-AD34-51EF62B95D08}" srcOrd="1" destOrd="0" parTransId="{BE45AC1C-68D8-4A35-8397-D533A7C12F37}" sibTransId="{C2E90322-D9A4-482E-854F-AF4905BD9009}"/>
    <dgm:cxn modelId="{F6056DA1-5325-4B0A-91A1-8B0578DF4BD5}" srcId="{9DE45D57-B921-435C-B582-054FF117B712}" destId="{7681EB83-7566-4BA2-8A20-69FF9BE22048}" srcOrd="0" destOrd="0" parTransId="{1B3690B3-5F3C-4285-A8D6-454799598AAA}" sibTransId="{3332532C-8A5D-40EB-9B20-A46700CB0800}"/>
    <dgm:cxn modelId="{2DFEC7A1-1B12-4C8C-B97B-59866EB8D7C1}" type="presOf" srcId="{7681EB83-7566-4BA2-8A20-69FF9BE22048}" destId="{1F7A2FCC-478C-4679-A49D-FA0E6B8C92CB}" srcOrd="0" destOrd="0" presId="urn:microsoft.com/office/officeart/2005/8/layout/vList6"/>
    <dgm:cxn modelId="{6A3918AA-A59A-4BAA-9DF0-615BC8F51772}" type="presOf" srcId="{18631262-673F-436F-9811-EBD8C5B596BD}" destId="{5A1EA486-4990-459D-9575-31E80303E7B2}" srcOrd="0" destOrd="0" presId="urn:microsoft.com/office/officeart/2005/8/layout/vList6"/>
    <dgm:cxn modelId="{D5C9DCD1-807B-4CD1-A1D7-36D143BF66A0}" type="presOf" srcId="{D137F044-DA2F-40E1-9ADB-E5D7779B778C}" destId="{57B32683-11FA-4E8C-8462-17F706F60C77}" srcOrd="0" destOrd="0" presId="urn:microsoft.com/office/officeart/2005/8/layout/vList6"/>
    <dgm:cxn modelId="{A8C7D1EC-A3A6-49FC-BED3-BFD5A545243F}" srcId="{18631262-673F-436F-9811-EBD8C5B596BD}" destId="{9DE45D57-B921-435C-B582-054FF117B712}" srcOrd="0" destOrd="0" parTransId="{338B48B7-AC17-4522-8B99-4671360988D2}" sibTransId="{24E977B6-1B0B-43E2-9C29-79E31E54BCD5}"/>
    <dgm:cxn modelId="{DF4A43FE-CD34-4A69-B0E0-8BC4E780726B}" srcId="{18631262-673F-436F-9811-EBD8C5B596BD}" destId="{D137F044-DA2F-40E1-9ADB-E5D7779B778C}" srcOrd="1" destOrd="0" parTransId="{603BCFF3-359C-4D15-B517-AAFC2972BECB}" sibTransId="{7AF34682-0DD5-4A13-A257-1D8533BA19CC}"/>
    <dgm:cxn modelId="{66BA6BD7-923F-4482-9B0C-6D96F0B3E02E}" type="presParOf" srcId="{5A1EA486-4990-459D-9575-31E80303E7B2}" destId="{FB5C66F8-3056-4482-BF0D-7F6078362C44}" srcOrd="0" destOrd="0" presId="urn:microsoft.com/office/officeart/2005/8/layout/vList6"/>
    <dgm:cxn modelId="{FB8392CF-AADD-40C8-940C-6A6ED1DCA143}" type="presParOf" srcId="{FB5C66F8-3056-4482-BF0D-7F6078362C44}" destId="{B0175EEB-DD7C-4260-8C4F-A7200DE073E2}" srcOrd="0" destOrd="0" presId="urn:microsoft.com/office/officeart/2005/8/layout/vList6"/>
    <dgm:cxn modelId="{580F8DA0-8AAB-4490-A173-09D8BAC02C18}" type="presParOf" srcId="{FB5C66F8-3056-4482-BF0D-7F6078362C44}" destId="{1F7A2FCC-478C-4679-A49D-FA0E6B8C92CB}" srcOrd="1" destOrd="0" presId="urn:microsoft.com/office/officeart/2005/8/layout/vList6"/>
    <dgm:cxn modelId="{A0AECC6F-6A55-42AA-A96A-BF0E8AC4339F}" type="presParOf" srcId="{5A1EA486-4990-459D-9575-31E80303E7B2}" destId="{4EF39EB2-4CAD-4872-B514-F7F066FB4612}" srcOrd="1" destOrd="0" presId="urn:microsoft.com/office/officeart/2005/8/layout/vList6"/>
    <dgm:cxn modelId="{E365ABA0-BF58-4D5D-8566-5BC36A1706B0}" type="presParOf" srcId="{5A1EA486-4990-459D-9575-31E80303E7B2}" destId="{8D837CE0-0686-4926-BF84-51777BBFBD72}" srcOrd="2" destOrd="0" presId="urn:microsoft.com/office/officeart/2005/8/layout/vList6"/>
    <dgm:cxn modelId="{1FD7EB18-B332-4770-BE64-04145A5FD142}" type="presParOf" srcId="{8D837CE0-0686-4926-BF84-51777BBFBD72}" destId="{57B32683-11FA-4E8C-8462-17F706F60C77}" srcOrd="0" destOrd="0" presId="urn:microsoft.com/office/officeart/2005/8/layout/vList6"/>
    <dgm:cxn modelId="{BB604736-306B-4355-8322-F95FE93D8971}" type="presParOf" srcId="{8D837CE0-0686-4926-BF84-51777BBFBD72}" destId="{BF0F1017-2B72-429A-8DCE-E1C80C32503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BF0063-F7D6-4669-9BE8-876605156B59}" type="doc">
      <dgm:prSet loTypeId="urn:microsoft.com/office/officeart/2005/8/layout/lProcess2" loCatId="list" qsTypeId="urn:microsoft.com/office/officeart/2005/8/quickstyle/3d1" qsCatId="3D" csTypeId="urn:microsoft.com/office/officeart/2005/8/colors/colorful1" csCatId="colorful" phldr="1"/>
      <dgm:spPr/>
      <dgm:t>
        <a:bodyPr/>
        <a:lstStyle/>
        <a:p>
          <a:endParaRPr lang="en-US"/>
        </a:p>
      </dgm:t>
    </dgm:pt>
    <dgm:pt modelId="{DB9EE040-C24D-4065-93F8-9C777136121C}">
      <dgm:prSet custT="1"/>
      <dgm:spPr/>
      <dgm:t>
        <a:bodyPr/>
        <a:lstStyle/>
        <a:p>
          <a:r>
            <a:rPr lang="fr-FR" sz="3600" dirty="0"/>
            <a:t>Méthodes ensemblistes </a:t>
          </a:r>
          <a:endParaRPr lang="en-US" sz="3600" dirty="0"/>
        </a:p>
      </dgm:t>
    </dgm:pt>
    <dgm:pt modelId="{3C69537F-689F-4C82-AEDC-B8C7668259C0}" type="parTrans" cxnId="{7CE4853C-571F-4E80-B340-850E0F9FCB2A}">
      <dgm:prSet/>
      <dgm:spPr/>
      <dgm:t>
        <a:bodyPr/>
        <a:lstStyle/>
        <a:p>
          <a:endParaRPr lang="en-US" sz="1200"/>
        </a:p>
      </dgm:t>
    </dgm:pt>
    <dgm:pt modelId="{C6EBFC08-A004-461B-96FD-9F79BBE6241C}" type="sibTrans" cxnId="{7CE4853C-571F-4E80-B340-850E0F9FCB2A}">
      <dgm:prSet/>
      <dgm:spPr/>
      <dgm:t>
        <a:bodyPr/>
        <a:lstStyle/>
        <a:p>
          <a:endParaRPr lang="en-US" sz="1200"/>
        </a:p>
      </dgm:t>
    </dgm:pt>
    <dgm:pt modelId="{CB51AA2E-C9DD-4437-86A0-A412721465DA}">
      <dgm:prSet custT="1"/>
      <dgm:spPr/>
      <dgm:t>
        <a:bodyPr/>
        <a:lstStyle/>
        <a:p>
          <a:r>
            <a:rPr lang="fr-FR" sz="2400" dirty="0"/>
            <a:t>Bagging </a:t>
          </a:r>
        </a:p>
        <a:p>
          <a:r>
            <a:rPr lang="fr-FR" sz="2400" dirty="0"/>
            <a:t> à considérer en cas d’</a:t>
          </a:r>
          <a:r>
            <a:rPr lang="fr-FR" sz="2400" dirty="0" err="1"/>
            <a:t>overfitting</a:t>
          </a:r>
          <a:endParaRPr lang="en-US" sz="2400" dirty="0"/>
        </a:p>
      </dgm:t>
    </dgm:pt>
    <dgm:pt modelId="{73DE8994-75EE-4F43-99DA-E1C2CE3AC466}" type="parTrans" cxnId="{CABE3927-42C2-45E8-9732-2D3FB42E7B89}">
      <dgm:prSet/>
      <dgm:spPr/>
      <dgm:t>
        <a:bodyPr/>
        <a:lstStyle/>
        <a:p>
          <a:endParaRPr lang="en-US" sz="1200"/>
        </a:p>
      </dgm:t>
    </dgm:pt>
    <dgm:pt modelId="{87B08B81-266E-45A7-8C3E-B48A22C650AF}" type="sibTrans" cxnId="{CABE3927-42C2-45E8-9732-2D3FB42E7B89}">
      <dgm:prSet/>
      <dgm:spPr/>
      <dgm:t>
        <a:bodyPr/>
        <a:lstStyle/>
        <a:p>
          <a:endParaRPr lang="en-US" sz="1200"/>
        </a:p>
      </dgm:t>
    </dgm:pt>
    <dgm:pt modelId="{D66CB6AF-9F36-4BBB-994E-9C8F60BB9062}">
      <dgm:prSet custT="1"/>
      <dgm:spPr/>
      <dgm:t>
        <a:bodyPr/>
        <a:lstStyle/>
        <a:p>
          <a:r>
            <a:rPr lang="fr-FR" sz="2400" dirty="0" err="1"/>
            <a:t>Boosting</a:t>
          </a:r>
          <a:r>
            <a:rPr lang="fr-FR" sz="2400" dirty="0"/>
            <a:t> </a:t>
          </a:r>
        </a:p>
        <a:p>
          <a:r>
            <a:rPr lang="fr-FR" sz="2400" dirty="0"/>
            <a:t>pallier l’</a:t>
          </a:r>
          <a:r>
            <a:rPr lang="fr-FR" sz="2400" dirty="0" err="1"/>
            <a:t>underfitting</a:t>
          </a:r>
          <a:endParaRPr lang="en-US" sz="2400" dirty="0"/>
        </a:p>
      </dgm:t>
    </dgm:pt>
    <dgm:pt modelId="{301BF50E-5ACB-4EC3-8135-1E1042255B1C}" type="parTrans" cxnId="{82DEC70C-FD3A-43B9-9DD6-D46711896209}">
      <dgm:prSet/>
      <dgm:spPr/>
      <dgm:t>
        <a:bodyPr/>
        <a:lstStyle/>
        <a:p>
          <a:endParaRPr lang="en-US" sz="1200"/>
        </a:p>
      </dgm:t>
    </dgm:pt>
    <dgm:pt modelId="{8CF288E8-90AF-49D8-9EE9-726EE10E99D2}" type="sibTrans" cxnId="{82DEC70C-FD3A-43B9-9DD6-D46711896209}">
      <dgm:prSet/>
      <dgm:spPr/>
      <dgm:t>
        <a:bodyPr/>
        <a:lstStyle/>
        <a:p>
          <a:endParaRPr lang="en-US" sz="1200"/>
        </a:p>
      </dgm:t>
    </dgm:pt>
    <dgm:pt modelId="{B136B279-D39E-4FA4-AC38-A49E1C10AF92}">
      <dgm:prSet custT="1"/>
      <dgm:spPr/>
      <dgm:t>
        <a:bodyPr/>
        <a:lstStyle/>
        <a:p>
          <a:r>
            <a:rPr lang="fr-FR" sz="3600" dirty="0"/>
            <a:t>Méthodes de gradient </a:t>
          </a:r>
          <a:r>
            <a:rPr lang="fr-FR" sz="3600" dirty="0" err="1"/>
            <a:t>boosting</a:t>
          </a:r>
          <a:endParaRPr lang="en-US" sz="3600" dirty="0"/>
        </a:p>
      </dgm:t>
    </dgm:pt>
    <dgm:pt modelId="{4B63C153-2728-4E02-8732-8C363718783D}" type="parTrans" cxnId="{AD1FD193-116A-462B-8409-A27EC4F2C0ED}">
      <dgm:prSet/>
      <dgm:spPr/>
      <dgm:t>
        <a:bodyPr/>
        <a:lstStyle/>
        <a:p>
          <a:endParaRPr lang="en-US" sz="1200"/>
        </a:p>
      </dgm:t>
    </dgm:pt>
    <dgm:pt modelId="{8C356C2F-7AD2-4518-B2AF-844B3385C4D8}" type="sibTrans" cxnId="{AD1FD193-116A-462B-8409-A27EC4F2C0ED}">
      <dgm:prSet/>
      <dgm:spPr/>
      <dgm:t>
        <a:bodyPr/>
        <a:lstStyle/>
        <a:p>
          <a:endParaRPr lang="en-US" sz="1200"/>
        </a:p>
      </dgm:t>
    </dgm:pt>
    <dgm:pt modelId="{7C653BB7-7499-45E5-A426-39BBC3836E2D}">
      <dgm:prSet custT="1"/>
      <dgm:spPr/>
      <dgm:t>
        <a:bodyPr/>
        <a:lstStyle/>
        <a:p>
          <a:r>
            <a:rPr lang="en-US" sz="2400" dirty="0"/>
            <a:t>XG Boost</a:t>
          </a:r>
        </a:p>
      </dgm:t>
    </dgm:pt>
    <dgm:pt modelId="{3E5D7D05-E2B3-4E8B-85BF-863C5515C2BF}" type="parTrans" cxnId="{19AF6A91-FE66-4317-8CE3-E43F379B2ED7}">
      <dgm:prSet/>
      <dgm:spPr/>
      <dgm:t>
        <a:bodyPr/>
        <a:lstStyle/>
        <a:p>
          <a:endParaRPr lang="fr-FR" sz="1200"/>
        </a:p>
      </dgm:t>
    </dgm:pt>
    <dgm:pt modelId="{0835CA55-9262-42C5-A3DD-4CE7A6087599}" type="sibTrans" cxnId="{19AF6A91-FE66-4317-8CE3-E43F379B2ED7}">
      <dgm:prSet/>
      <dgm:spPr/>
      <dgm:t>
        <a:bodyPr/>
        <a:lstStyle/>
        <a:p>
          <a:endParaRPr lang="fr-FR" sz="1200"/>
        </a:p>
      </dgm:t>
    </dgm:pt>
    <dgm:pt modelId="{86FBD650-6A39-4820-91A8-5D0A32E2EAE6}">
      <dgm:prSet custT="1"/>
      <dgm:spPr/>
      <dgm:t>
        <a:bodyPr/>
        <a:lstStyle/>
        <a:p>
          <a:r>
            <a:rPr lang="en-US" sz="2400" dirty="0" err="1"/>
            <a:t>LightGBM</a:t>
          </a:r>
          <a:endParaRPr lang="en-US" sz="2400" dirty="0"/>
        </a:p>
      </dgm:t>
    </dgm:pt>
    <dgm:pt modelId="{E66FB7FF-2DCD-45E8-AA0C-EE55E016D24B}" type="parTrans" cxnId="{6A9B6B95-4216-457D-AE79-D1C63C6DE4BF}">
      <dgm:prSet/>
      <dgm:spPr/>
      <dgm:t>
        <a:bodyPr/>
        <a:lstStyle/>
        <a:p>
          <a:endParaRPr lang="fr-FR" sz="1200"/>
        </a:p>
      </dgm:t>
    </dgm:pt>
    <dgm:pt modelId="{74D223CF-E8BE-41D2-9E8C-DDADDF37329A}" type="sibTrans" cxnId="{6A9B6B95-4216-457D-AE79-D1C63C6DE4BF}">
      <dgm:prSet/>
      <dgm:spPr/>
      <dgm:t>
        <a:bodyPr/>
        <a:lstStyle/>
        <a:p>
          <a:endParaRPr lang="fr-FR" sz="1200"/>
        </a:p>
      </dgm:t>
    </dgm:pt>
    <dgm:pt modelId="{279DFA91-B3F4-475D-9274-29E6C6478A8B}" type="pres">
      <dgm:prSet presAssocID="{82BF0063-F7D6-4669-9BE8-876605156B59}" presName="theList" presStyleCnt="0">
        <dgm:presLayoutVars>
          <dgm:dir/>
          <dgm:animLvl val="lvl"/>
          <dgm:resizeHandles val="exact"/>
        </dgm:presLayoutVars>
      </dgm:prSet>
      <dgm:spPr/>
    </dgm:pt>
    <dgm:pt modelId="{2EA5CEF6-D869-494D-A616-B9A63C16E231}" type="pres">
      <dgm:prSet presAssocID="{DB9EE040-C24D-4065-93F8-9C777136121C}" presName="compNode" presStyleCnt="0"/>
      <dgm:spPr/>
    </dgm:pt>
    <dgm:pt modelId="{F78D980B-35A3-4F79-BF27-D1C14FFD73F9}" type="pres">
      <dgm:prSet presAssocID="{DB9EE040-C24D-4065-93F8-9C777136121C}" presName="aNode" presStyleLbl="bgShp" presStyleIdx="0" presStyleCnt="2" custLinFactNeighborX="-29168" custLinFactNeighborY="-4476"/>
      <dgm:spPr/>
    </dgm:pt>
    <dgm:pt modelId="{E1F6F124-E348-4AB9-B93A-9ACB433437A0}" type="pres">
      <dgm:prSet presAssocID="{DB9EE040-C24D-4065-93F8-9C777136121C}" presName="textNode" presStyleLbl="bgShp" presStyleIdx="0" presStyleCnt="2"/>
      <dgm:spPr/>
    </dgm:pt>
    <dgm:pt modelId="{4E3B06BE-9C06-4F29-B129-AAE286666D56}" type="pres">
      <dgm:prSet presAssocID="{DB9EE040-C24D-4065-93F8-9C777136121C}" presName="compChildNode" presStyleCnt="0"/>
      <dgm:spPr/>
    </dgm:pt>
    <dgm:pt modelId="{C648792D-28DC-46C4-AB18-C57A6F6A42C8}" type="pres">
      <dgm:prSet presAssocID="{DB9EE040-C24D-4065-93F8-9C777136121C}" presName="theInnerList" presStyleCnt="0"/>
      <dgm:spPr/>
    </dgm:pt>
    <dgm:pt modelId="{74D308B6-9ACD-4585-BE0F-84F1FC5DCBC0}" type="pres">
      <dgm:prSet presAssocID="{CB51AA2E-C9DD-4437-86A0-A412721465DA}" presName="childNode" presStyleLbl="node1" presStyleIdx="0" presStyleCnt="4">
        <dgm:presLayoutVars>
          <dgm:bulletEnabled val="1"/>
        </dgm:presLayoutVars>
      </dgm:prSet>
      <dgm:spPr/>
    </dgm:pt>
    <dgm:pt modelId="{F5F4B0D7-0E07-48C8-8CE1-9865C53AC8A5}" type="pres">
      <dgm:prSet presAssocID="{CB51AA2E-C9DD-4437-86A0-A412721465DA}" presName="aSpace2" presStyleCnt="0"/>
      <dgm:spPr/>
    </dgm:pt>
    <dgm:pt modelId="{95CC07DD-F133-4319-A8D4-8F0F84B863B0}" type="pres">
      <dgm:prSet presAssocID="{D66CB6AF-9F36-4BBB-994E-9C8F60BB9062}" presName="childNode" presStyleLbl="node1" presStyleIdx="1" presStyleCnt="4">
        <dgm:presLayoutVars>
          <dgm:bulletEnabled val="1"/>
        </dgm:presLayoutVars>
      </dgm:prSet>
      <dgm:spPr/>
    </dgm:pt>
    <dgm:pt modelId="{F499471B-E565-4DFD-8A03-C2C38BA7254A}" type="pres">
      <dgm:prSet presAssocID="{DB9EE040-C24D-4065-93F8-9C777136121C}" presName="aSpace" presStyleCnt="0"/>
      <dgm:spPr/>
    </dgm:pt>
    <dgm:pt modelId="{D8DF6822-6B14-4425-A5D2-C185013B5038}" type="pres">
      <dgm:prSet presAssocID="{B136B279-D39E-4FA4-AC38-A49E1C10AF92}" presName="compNode" presStyleCnt="0"/>
      <dgm:spPr/>
    </dgm:pt>
    <dgm:pt modelId="{B3B491EB-CE28-453F-A25B-3EBA559B7A73}" type="pres">
      <dgm:prSet presAssocID="{B136B279-D39E-4FA4-AC38-A49E1C10AF92}" presName="aNode" presStyleLbl="bgShp" presStyleIdx="1" presStyleCnt="2"/>
      <dgm:spPr/>
    </dgm:pt>
    <dgm:pt modelId="{D58321FF-50F0-4ED5-A8E1-A45D9595193E}" type="pres">
      <dgm:prSet presAssocID="{B136B279-D39E-4FA4-AC38-A49E1C10AF92}" presName="textNode" presStyleLbl="bgShp" presStyleIdx="1" presStyleCnt="2"/>
      <dgm:spPr/>
    </dgm:pt>
    <dgm:pt modelId="{65F101F3-F184-46C2-9E73-A7F06452682C}" type="pres">
      <dgm:prSet presAssocID="{B136B279-D39E-4FA4-AC38-A49E1C10AF92}" presName="compChildNode" presStyleCnt="0"/>
      <dgm:spPr/>
    </dgm:pt>
    <dgm:pt modelId="{01D09E79-1E8E-490D-B41C-824C2921DF9E}" type="pres">
      <dgm:prSet presAssocID="{B136B279-D39E-4FA4-AC38-A49E1C10AF92}" presName="theInnerList" presStyleCnt="0"/>
      <dgm:spPr/>
    </dgm:pt>
    <dgm:pt modelId="{639E09E1-3D52-41DE-BAC1-5829DBF3F24D}" type="pres">
      <dgm:prSet presAssocID="{7C653BB7-7499-45E5-A426-39BBC3836E2D}" presName="childNode" presStyleLbl="node1" presStyleIdx="2" presStyleCnt="4">
        <dgm:presLayoutVars>
          <dgm:bulletEnabled val="1"/>
        </dgm:presLayoutVars>
      </dgm:prSet>
      <dgm:spPr/>
    </dgm:pt>
    <dgm:pt modelId="{EE1D5AF8-1137-4CAA-9D4D-D8526CF53E1F}" type="pres">
      <dgm:prSet presAssocID="{7C653BB7-7499-45E5-A426-39BBC3836E2D}" presName="aSpace2" presStyleCnt="0"/>
      <dgm:spPr/>
    </dgm:pt>
    <dgm:pt modelId="{4F65500C-C385-42D0-9330-CC836CA636E0}" type="pres">
      <dgm:prSet presAssocID="{86FBD650-6A39-4820-91A8-5D0A32E2EAE6}" presName="childNode" presStyleLbl="node1" presStyleIdx="3" presStyleCnt="4">
        <dgm:presLayoutVars>
          <dgm:bulletEnabled val="1"/>
        </dgm:presLayoutVars>
      </dgm:prSet>
      <dgm:spPr/>
    </dgm:pt>
  </dgm:ptLst>
  <dgm:cxnLst>
    <dgm:cxn modelId="{3E93590A-BED1-431C-AC23-42D5D3027181}" type="presOf" srcId="{B136B279-D39E-4FA4-AC38-A49E1C10AF92}" destId="{D58321FF-50F0-4ED5-A8E1-A45D9595193E}" srcOrd="1" destOrd="0" presId="urn:microsoft.com/office/officeart/2005/8/layout/lProcess2"/>
    <dgm:cxn modelId="{82DEC70C-FD3A-43B9-9DD6-D46711896209}" srcId="{DB9EE040-C24D-4065-93F8-9C777136121C}" destId="{D66CB6AF-9F36-4BBB-994E-9C8F60BB9062}" srcOrd="1" destOrd="0" parTransId="{301BF50E-5ACB-4EC3-8135-1E1042255B1C}" sibTransId="{8CF288E8-90AF-49D8-9EE9-726EE10E99D2}"/>
    <dgm:cxn modelId="{7D6B3416-D881-440C-B135-5E2EDB191049}" type="presOf" srcId="{DB9EE040-C24D-4065-93F8-9C777136121C}" destId="{F78D980B-35A3-4F79-BF27-D1C14FFD73F9}" srcOrd="0" destOrd="0" presId="urn:microsoft.com/office/officeart/2005/8/layout/lProcess2"/>
    <dgm:cxn modelId="{CABE3927-42C2-45E8-9732-2D3FB42E7B89}" srcId="{DB9EE040-C24D-4065-93F8-9C777136121C}" destId="{CB51AA2E-C9DD-4437-86A0-A412721465DA}" srcOrd="0" destOrd="0" parTransId="{73DE8994-75EE-4F43-99DA-E1C2CE3AC466}" sibTransId="{87B08B81-266E-45A7-8C3E-B48A22C650AF}"/>
    <dgm:cxn modelId="{42328132-9FE6-47EE-B517-F81A110F234F}" type="presOf" srcId="{DB9EE040-C24D-4065-93F8-9C777136121C}" destId="{E1F6F124-E348-4AB9-B93A-9ACB433437A0}" srcOrd="1" destOrd="0" presId="urn:microsoft.com/office/officeart/2005/8/layout/lProcess2"/>
    <dgm:cxn modelId="{7CE4853C-571F-4E80-B340-850E0F9FCB2A}" srcId="{82BF0063-F7D6-4669-9BE8-876605156B59}" destId="{DB9EE040-C24D-4065-93F8-9C777136121C}" srcOrd="0" destOrd="0" parTransId="{3C69537F-689F-4C82-AEDC-B8C7668259C0}" sibTransId="{C6EBFC08-A004-461B-96FD-9F79BBE6241C}"/>
    <dgm:cxn modelId="{BF605754-01B9-4C3B-B711-42AC8E17BF37}" type="presOf" srcId="{B136B279-D39E-4FA4-AC38-A49E1C10AF92}" destId="{B3B491EB-CE28-453F-A25B-3EBA559B7A73}" srcOrd="0" destOrd="0" presId="urn:microsoft.com/office/officeart/2005/8/layout/lProcess2"/>
    <dgm:cxn modelId="{399BCF7C-E246-4342-935E-2C21BE82FA73}" type="presOf" srcId="{86FBD650-6A39-4820-91A8-5D0A32E2EAE6}" destId="{4F65500C-C385-42D0-9330-CC836CA636E0}" srcOrd="0" destOrd="0" presId="urn:microsoft.com/office/officeart/2005/8/layout/lProcess2"/>
    <dgm:cxn modelId="{19AF6A91-FE66-4317-8CE3-E43F379B2ED7}" srcId="{B136B279-D39E-4FA4-AC38-A49E1C10AF92}" destId="{7C653BB7-7499-45E5-A426-39BBC3836E2D}" srcOrd="0" destOrd="0" parTransId="{3E5D7D05-E2B3-4E8B-85BF-863C5515C2BF}" sibTransId="{0835CA55-9262-42C5-A3DD-4CE7A6087599}"/>
    <dgm:cxn modelId="{AD1FD193-116A-462B-8409-A27EC4F2C0ED}" srcId="{82BF0063-F7D6-4669-9BE8-876605156B59}" destId="{B136B279-D39E-4FA4-AC38-A49E1C10AF92}" srcOrd="1" destOrd="0" parTransId="{4B63C153-2728-4E02-8732-8C363718783D}" sibTransId="{8C356C2F-7AD2-4518-B2AF-844B3385C4D8}"/>
    <dgm:cxn modelId="{6A9B6B95-4216-457D-AE79-D1C63C6DE4BF}" srcId="{B136B279-D39E-4FA4-AC38-A49E1C10AF92}" destId="{86FBD650-6A39-4820-91A8-5D0A32E2EAE6}" srcOrd="1" destOrd="0" parTransId="{E66FB7FF-2DCD-45E8-AA0C-EE55E016D24B}" sibTransId="{74D223CF-E8BE-41D2-9E8C-DDADDF37329A}"/>
    <dgm:cxn modelId="{A0A8A8C2-C5B8-42D5-ADA9-F0C610FC0D63}" type="presOf" srcId="{82BF0063-F7D6-4669-9BE8-876605156B59}" destId="{279DFA91-B3F4-475D-9274-29E6C6478A8B}" srcOrd="0" destOrd="0" presId="urn:microsoft.com/office/officeart/2005/8/layout/lProcess2"/>
    <dgm:cxn modelId="{5F1553E3-3BC4-47C5-ACB7-870F4EF3A8E7}" type="presOf" srcId="{7C653BB7-7499-45E5-A426-39BBC3836E2D}" destId="{639E09E1-3D52-41DE-BAC1-5829DBF3F24D}" srcOrd="0" destOrd="0" presId="urn:microsoft.com/office/officeart/2005/8/layout/lProcess2"/>
    <dgm:cxn modelId="{87E686E4-0025-4563-AE32-A2967476DA57}" type="presOf" srcId="{CB51AA2E-C9DD-4437-86A0-A412721465DA}" destId="{74D308B6-9ACD-4585-BE0F-84F1FC5DCBC0}" srcOrd="0" destOrd="0" presId="urn:microsoft.com/office/officeart/2005/8/layout/lProcess2"/>
    <dgm:cxn modelId="{51B8D4F0-DF8B-47D6-A713-29F0F1E8A487}" type="presOf" srcId="{D66CB6AF-9F36-4BBB-994E-9C8F60BB9062}" destId="{95CC07DD-F133-4319-A8D4-8F0F84B863B0}" srcOrd="0" destOrd="0" presId="urn:microsoft.com/office/officeart/2005/8/layout/lProcess2"/>
    <dgm:cxn modelId="{C1B256BD-3AEB-4053-B23C-F35233A8A03F}" type="presParOf" srcId="{279DFA91-B3F4-475D-9274-29E6C6478A8B}" destId="{2EA5CEF6-D869-494D-A616-B9A63C16E231}" srcOrd="0" destOrd="0" presId="urn:microsoft.com/office/officeart/2005/8/layout/lProcess2"/>
    <dgm:cxn modelId="{B266A5E7-3660-443E-AE82-D152BD061554}" type="presParOf" srcId="{2EA5CEF6-D869-494D-A616-B9A63C16E231}" destId="{F78D980B-35A3-4F79-BF27-D1C14FFD73F9}" srcOrd="0" destOrd="0" presId="urn:microsoft.com/office/officeart/2005/8/layout/lProcess2"/>
    <dgm:cxn modelId="{6518F9B3-9237-482C-94EA-0D18322DD46C}" type="presParOf" srcId="{2EA5CEF6-D869-494D-A616-B9A63C16E231}" destId="{E1F6F124-E348-4AB9-B93A-9ACB433437A0}" srcOrd="1" destOrd="0" presId="urn:microsoft.com/office/officeart/2005/8/layout/lProcess2"/>
    <dgm:cxn modelId="{06707EEC-97A7-4F70-B247-AA1813D3BCCD}" type="presParOf" srcId="{2EA5CEF6-D869-494D-A616-B9A63C16E231}" destId="{4E3B06BE-9C06-4F29-B129-AAE286666D56}" srcOrd="2" destOrd="0" presId="urn:microsoft.com/office/officeart/2005/8/layout/lProcess2"/>
    <dgm:cxn modelId="{70371AC2-D588-4CBC-BFED-947A740B7B93}" type="presParOf" srcId="{4E3B06BE-9C06-4F29-B129-AAE286666D56}" destId="{C648792D-28DC-46C4-AB18-C57A6F6A42C8}" srcOrd="0" destOrd="0" presId="urn:microsoft.com/office/officeart/2005/8/layout/lProcess2"/>
    <dgm:cxn modelId="{CB11A931-F8CF-4AC2-AA71-DD113E25F01A}" type="presParOf" srcId="{C648792D-28DC-46C4-AB18-C57A6F6A42C8}" destId="{74D308B6-9ACD-4585-BE0F-84F1FC5DCBC0}" srcOrd="0" destOrd="0" presId="urn:microsoft.com/office/officeart/2005/8/layout/lProcess2"/>
    <dgm:cxn modelId="{7341C934-680C-496B-B282-BC112A33CE4B}" type="presParOf" srcId="{C648792D-28DC-46C4-AB18-C57A6F6A42C8}" destId="{F5F4B0D7-0E07-48C8-8CE1-9865C53AC8A5}" srcOrd="1" destOrd="0" presId="urn:microsoft.com/office/officeart/2005/8/layout/lProcess2"/>
    <dgm:cxn modelId="{9342D5EB-8882-48EA-A104-9A1B33FF07EE}" type="presParOf" srcId="{C648792D-28DC-46C4-AB18-C57A6F6A42C8}" destId="{95CC07DD-F133-4319-A8D4-8F0F84B863B0}" srcOrd="2" destOrd="0" presId="urn:microsoft.com/office/officeart/2005/8/layout/lProcess2"/>
    <dgm:cxn modelId="{2D59B942-E5C3-4914-B97F-D1A5A4CF4CBE}" type="presParOf" srcId="{279DFA91-B3F4-475D-9274-29E6C6478A8B}" destId="{F499471B-E565-4DFD-8A03-C2C38BA7254A}" srcOrd="1" destOrd="0" presId="urn:microsoft.com/office/officeart/2005/8/layout/lProcess2"/>
    <dgm:cxn modelId="{661D0AD9-1BAD-424F-B97B-99180E50E33A}" type="presParOf" srcId="{279DFA91-B3F4-475D-9274-29E6C6478A8B}" destId="{D8DF6822-6B14-4425-A5D2-C185013B5038}" srcOrd="2" destOrd="0" presId="urn:microsoft.com/office/officeart/2005/8/layout/lProcess2"/>
    <dgm:cxn modelId="{540B81AE-A766-4E0B-9422-D9FCE91E166F}" type="presParOf" srcId="{D8DF6822-6B14-4425-A5D2-C185013B5038}" destId="{B3B491EB-CE28-453F-A25B-3EBA559B7A73}" srcOrd="0" destOrd="0" presId="urn:microsoft.com/office/officeart/2005/8/layout/lProcess2"/>
    <dgm:cxn modelId="{F1767043-1969-47C5-9912-1EE6A1CA717D}" type="presParOf" srcId="{D8DF6822-6B14-4425-A5D2-C185013B5038}" destId="{D58321FF-50F0-4ED5-A8E1-A45D9595193E}" srcOrd="1" destOrd="0" presId="urn:microsoft.com/office/officeart/2005/8/layout/lProcess2"/>
    <dgm:cxn modelId="{AC63A53D-BA21-43ED-89F0-44036335FCD4}" type="presParOf" srcId="{D8DF6822-6B14-4425-A5D2-C185013B5038}" destId="{65F101F3-F184-46C2-9E73-A7F06452682C}" srcOrd="2" destOrd="0" presId="urn:microsoft.com/office/officeart/2005/8/layout/lProcess2"/>
    <dgm:cxn modelId="{6CFD603F-2AF0-4E5D-8B5F-378E91D44DD3}" type="presParOf" srcId="{65F101F3-F184-46C2-9E73-A7F06452682C}" destId="{01D09E79-1E8E-490D-B41C-824C2921DF9E}" srcOrd="0" destOrd="0" presId="urn:microsoft.com/office/officeart/2005/8/layout/lProcess2"/>
    <dgm:cxn modelId="{65109079-595B-49AE-961D-5ECDDBC5ABF9}" type="presParOf" srcId="{01D09E79-1E8E-490D-B41C-824C2921DF9E}" destId="{639E09E1-3D52-41DE-BAC1-5829DBF3F24D}" srcOrd="0" destOrd="0" presId="urn:microsoft.com/office/officeart/2005/8/layout/lProcess2"/>
    <dgm:cxn modelId="{FEB8AA7C-F0C5-49FD-BD80-DF9AE2926AC3}" type="presParOf" srcId="{01D09E79-1E8E-490D-B41C-824C2921DF9E}" destId="{EE1D5AF8-1137-4CAA-9D4D-D8526CF53E1F}" srcOrd="1" destOrd="0" presId="urn:microsoft.com/office/officeart/2005/8/layout/lProcess2"/>
    <dgm:cxn modelId="{B3B5FB27-B962-4791-ABF1-0F06F5E557FC}" type="presParOf" srcId="{01D09E79-1E8E-490D-B41C-824C2921DF9E}" destId="{4F65500C-C385-42D0-9330-CC836CA636E0}"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718EC3-6DE2-4966-942C-CF49C040C67E}"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C75ED6C-07AC-4083-943F-7D7EEF8EDDB5}">
      <dgm:prSet/>
      <dgm:spPr/>
      <dgm:t>
        <a:bodyPr/>
        <a:lstStyle/>
        <a:p>
          <a:r>
            <a:rPr lang="fr-FR" b="1"/>
            <a:t>Mon approche (RandomizedSearchCV)</a:t>
          </a:r>
          <a:endParaRPr lang="en-US"/>
        </a:p>
      </dgm:t>
    </dgm:pt>
    <dgm:pt modelId="{5055330A-520D-4F28-B6E6-FF1AD45C601C}" type="parTrans" cxnId="{6E98480A-EDA2-404D-8BE3-A25DA5ADFAF7}">
      <dgm:prSet/>
      <dgm:spPr/>
      <dgm:t>
        <a:bodyPr/>
        <a:lstStyle/>
        <a:p>
          <a:endParaRPr lang="en-US"/>
        </a:p>
      </dgm:t>
    </dgm:pt>
    <dgm:pt modelId="{4C43A3FA-683F-47EA-91C2-EB64BC534823}" type="sibTrans" cxnId="{6E98480A-EDA2-404D-8BE3-A25DA5ADFAF7}">
      <dgm:prSet/>
      <dgm:spPr/>
      <dgm:t>
        <a:bodyPr/>
        <a:lstStyle/>
        <a:p>
          <a:endParaRPr lang="en-US"/>
        </a:p>
      </dgm:t>
    </dgm:pt>
    <dgm:pt modelId="{DE1954D2-FE5F-46E3-BB76-DB0AD23BA06A}">
      <dgm:prSet/>
      <dgm:spPr/>
      <dgm:t>
        <a:bodyPr/>
        <a:lstStyle/>
        <a:p>
          <a:r>
            <a:rPr lang="fr-FR"/>
            <a:t>Train/test split (80/20)</a:t>
          </a:r>
          <a:endParaRPr lang="en-US"/>
        </a:p>
      </dgm:t>
    </dgm:pt>
    <dgm:pt modelId="{8BFBC42B-C71F-4146-9240-3AC52BCDD96C}" type="parTrans" cxnId="{28429A5B-FAA7-44F9-89FC-8C3DAFF4AE60}">
      <dgm:prSet/>
      <dgm:spPr/>
      <dgm:t>
        <a:bodyPr/>
        <a:lstStyle/>
        <a:p>
          <a:endParaRPr lang="en-US"/>
        </a:p>
      </dgm:t>
    </dgm:pt>
    <dgm:pt modelId="{CDF04D2A-3DC4-489A-87DC-EA9537E00F28}" type="sibTrans" cxnId="{28429A5B-FAA7-44F9-89FC-8C3DAFF4AE60}">
      <dgm:prSet/>
      <dgm:spPr/>
      <dgm:t>
        <a:bodyPr/>
        <a:lstStyle/>
        <a:p>
          <a:endParaRPr lang="en-US"/>
        </a:p>
      </dgm:t>
    </dgm:pt>
    <dgm:pt modelId="{C4918B86-2085-4721-8C80-3C85FD5A16AF}">
      <dgm:prSet/>
      <dgm:spPr/>
      <dgm:t>
        <a:bodyPr/>
        <a:lstStyle/>
        <a:p>
          <a:r>
            <a:rPr lang="fr-FR" b="1"/>
            <a:t>Pas d’équilibrage de distribution de target</a:t>
          </a:r>
          <a:endParaRPr lang="en-US"/>
        </a:p>
      </dgm:t>
    </dgm:pt>
    <dgm:pt modelId="{D7AF499B-DFCB-47DF-9FE3-98A705B492F6}" type="parTrans" cxnId="{CA10499F-20BA-4694-8EF2-BF91168F7FF2}">
      <dgm:prSet/>
      <dgm:spPr/>
      <dgm:t>
        <a:bodyPr/>
        <a:lstStyle/>
        <a:p>
          <a:endParaRPr lang="en-US"/>
        </a:p>
      </dgm:t>
    </dgm:pt>
    <dgm:pt modelId="{9DDCC2F1-E055-4714-91B4-1E447158559C}" type="sibTrans" cxnId="{CA10499F-20BA-4694-8EF2-BF91168F7FF2}">
      <dgm:prSet/>
      <dgm:spPr/>
      <dgm:t>
        <a:bodyPr/>
        <a:lstStyle/>
        <a:p>
          <a:endParaRPr lang="en-US"/>
        </a:p>
      </dgm:t>
    </dgm:pt>
    <dgm:pt modelId="{1AD257C3-99F8-4B29-A131-E0BAA53D7172}">
      <dgm:prSet/>
      <dgm:spPr/>
      <dgm:t>
        <a:bodyPr/>
        <a:lstStyle/>
        <a:p>
          <a:r>
            <a:rPr lang="fr-FR"/>
            <a:t>Preprocessing </a:t>
          </a:r>
          <a:endParaRPr lang="en-US"/>
        </a:p>
      </dgm:t>
    </dgm:pt>
    <dgm:pt modelId="{055C4587-F6EA-47C1-AA12-FE927D809921}" type="parTrans" cxnId="{5B5D4EE7-FA33-482E-B306-3982C93FFE8B}">
      <dgm:prSet/>
      <dgm:spPr/>
      <dgm:t>
        <a:bodyPr/>
        <a:lstStyle/>
        <a:p>
          <a:endParaRPr lang="en-US"/>
        </a:p>
      </dgm:t>
    </dgm:pt>
    <dgm:pt modelId="{2479EFFE-3A3F-4C2A-AD3D-14708046A75D}" type="sibTrans" cxnId="{5B5D4EE7-FA33-482E-B306-3982C93FFE8B}">
      <dgm:prSet/>
      <dgm:spPr/>
      <dgm:t>
        <a:bodyPr/>
        <a:lstStyle/>
        <a:p>
          <a:endParaRPr lang="en-US"/>
        </a:p>
      </dgm:t>
    </dgm:pt>
    <dgm:pt modelId="{CF9BCA67-8313-48F8-8E32-31563A37B6F6}">
      <dgm:prSet/>
      <dgm:spPr/>
      <dgm:t>
        <a:bodyPr/>
        <a:lstStyle/>
        <a:p>
          <a:r>
            <a:rPr lang="fr-FR"/>
            <a:t>Num: simple imputer (médiane) + standard scaler</a:t>
          </a:r>
          <a:endParaRPr lang="en-US"/>
        </a:p>
      </dgm:t>
    </dgm:pt>
    <dgm:pt modelId="{98B001C2-D80D-48A1-A770-B05385288AD8}" type="parTrans" cxnId="{778A1002-C838-4B2B-A6A8-CD646A1DAF6D}">
      <dgm:prSet/>
      <dgm:spPr/>
      <dgm:t>
        <a:bodyPr/>
        <a:lstStyle/>
        <a:p>
          <a:endParaRPr lang="en-US"/>
        </a:p>
      </dgm:t>
    </dgm:pt>
    <dgm:pt modelId="{CD29951D-8B41-4CA8-8492-7417EBBD0E6E}" type="sibTrans" cxnId="{778A1002-C838-4B2B-A6A8-CD646A1DAF6D}">
      <dgm:prSet/>
      <dgm:spPr/>
      <dgm:t>
        <a:bodyPr/>
        <a:lstStyle/>
        <a:p>
          <a:endParaRPr lang="en-US"/>
        </a:p>
      </dgm:t>
    </dgm:pt>
    <dgm:pt modelId="{9181B5AE-2466-48AF-A7AD-8B82981B273B}">
      <dgm:prSet/>
      <dgm:spPr/>
      <dgm:t>
        <a:bodyPr/>
        <a:lstStyle/>
        <a:p>
          <a:r>
            <a:rPr lang="fr-FR"/>
            <a:t>Cat: One-Hot-Encoder</a:t>
          </a:r>
          <a:endParaRPr lang="en-US"/>
        </a:p>
      </dgm:t>
    </dgm:pt>
    <dgm:pt modelId="{661BF591-DC4C-4E88-ACE0-74D2743A7BAA}" type="parTrans" cxnId="{4A5C519B-4EEB-4A1F-9FE4-E64E92ACFE47}">
      <dgm:prSet/>
      <dgm:spPr/>
      <dgm:t>
        <a:bodyPr/>
        <a:lstStyle/>
        <a:p>
          <a:endParaRPr lang="en-US"/>
        </a:p>
      </dgm:t>
    </dgm:pt>
    <dgm:pt modelId="{671B70A8-05D6-43AD-8CB3-FF99D395B989}" type="sibTrans" cxnId="{4A5C519B-4EEB-4A1F-9FE4-E64E92ACFE47}">
      <dgm:prSet/>
      <dgm:spPr/>
      <dgm:t>
        <a:bodyPr/>
        <a:lstStyle/>
        <a:p>
          <a:endParaRPr lang="en-US"/>
        </a:p>
      </dgm:t>
    </dgm:pt>
    <dgm:pt modelId="{B687E2C0-F63E-4554-AB97-B6E393413025}">
      <dgm:prSet/>
      <dgm:spPr/>
      <dgm:t>
        <a:bodyPr/>
        <a:lstStyle/>
        <a:p>
          <a:r>
            <a:rPr lang="fr-FR"/>
            <a:t>Recherche randomisée d’hyperparams</a:t>
          </a:r>
          <a:endParaRPr lang="en-US"/>
        </a:p>
      </dgm:t>
    </dgm:pt>
    <dgm:pt modelId="{DABFD1BD-CE85-410A-ADE0-98311B984456}" type="parTrans" cxnId="{C71E746E-ADD7-44A8-B95D-5643D62454FE}">
      <dgm:prSet/>
      <dgm:spPr/>
      <dgm:t>
        <a:bodyPr/>
        <a:lstStyle/>
        <a:p>
          <a:endParaRPr lang="en-US"/>
        </a:p>
      </dgm:t>
    </dgm:pt>
    <dgm:pt modelId="{B8F20E3E-D503-4CC6-9066-35CAA671ACFF}" type="sibTrans" cxnId="{C71E746E-ADD7-44A8-B95D-5643D62454FE}">
      <dgm:prSet/>
      <dgm:spPr/>
      <dgm:t>
        <a:bodyPr/>
        <a:lstStyle/>
        <a:p>
          <a:endParaRPr lang="en-US"/>
        </a:p>
      </dgm:t>
    </dgm:pt>
    <dgm:pt modelId="{751EE78F-43AD-411A-A715-E4281D040031}">
      <dgm:prSet/>
      <dgm:spPr/>
      <dgm:t>
        <a:bodyPr/>
        <a:lstStyle/>
        <a:p>
          <a:r>
            <a:rPr lang="fr-FR" b="1"/>
            <a:t>En appliquant un poids sur classe 1 (= 10)</a:t>
          </a:r>
          <a:endParaRPr lang="en-US"/>
        </a:p>
      </dgm:t>
    </dgm:pt>
    <dgm:pt modelId="{399DBDBD-0359-41A4-89FB-EF8DBAC2DDED}" type="parTrans" cxnId="{761309A8-7AEB-44A0-BA6F-385CA396CBB5}">
      <dgm:prSet/>
      <dgm:spPr/>
      <dgm:t>
        <a:bodyPr/>
        <a:lstStyle/>
        <a:p>
          <a:endParaRPr lang="en-US"/>
        </a:p>
      </dgm:t>
    </dgm:pt>
    <dgm:pt modelId="{051FFB10-CB5B-42A2-82BE-05F16947F34D}" type="sibTrans" cxnId="{761309A8-7AEB-44A0-BA6F-385CA396CBB5}">
      <dgm:prSet/>
      <dgm:spPr/>
      <dgm:t>
        <a:bodyPr/>
        <a:lstStyle/>
        <a:p>
          <a:endParaRPr lang="en-US"/>
        </a:p>
      </dgm:t>
    </dgm:pt>
    <dgm:pt modelId="{2BA2B7A0-F707-41F5-9722-2B6C62F576B4}">
      <dgm:prSet/>
      <dgm:spPr/>
      <dgm:t>
        <a:bodyPr/>
        <a:lstStyle/>
        <a:p>
          <a:r>
            <a:rPr lang="fr-FR"/>
            <a:t>Validation-croisée (3 folds stratifiés)</a:t>
          </a:r>
          <a:endParaRPr lang="en-US"/>
        </a:p>
      </dgm:t>
    </dgm:pt>
    <dgm:pt modelId="{C3AA9DFC-739B-42D9-86E0-37C029C6111F}" type="parTrans" cxnId="{09D1F4DE-E985-4085-84DD-1DBA1367BAEF}">
      <dgm:prSet/>
      <dgm:spPr/>
      <dgm:t>
        <a:bodyPr/>
        <a:lstStyle/>
        <a:p>
          <a:endParaRPr lang="en-US"/>
        </a:p>
      </dgm:t>
    </dgm:pt>
    <dgm:pt modelId="{ABF3A52D-9CBF-42E3-B3AA-6F0400664494}" type="sibTrans" cxnId="{09D1F4DE-E985-4085-84DD-1DBA1367BAEF}">
      <dgm:prSet/>
      <dgm:spPr/>
      <dgm:t>
        <a:bodyPr/>
        <a:lstStyle/>
        <a:p>
          <a:endParaRPr lang="en-US"/>
        </a:p>
      </dgm:t>
    </dgm:pt>
    <dgm:pt modelId="{6F7C531D-13D8-42BA-BF28-1C9EE78026C4}">
      <dgm:prSet/>
      <dgm:spPr/>
      <dgm:t>
        <a:bodyPr/>
        <a:lstStyle/>
        <a:p>
          <a:r>
            <a:rPr lang="fr-FR"/>
            <a:t>Scoring : AUC-ROC, recall</a:t>
          </a:r>
          <a:endParaRPr lang="en-US"/>
        </a:p>
      </dgm:t>
    </dgm:pt>
    <dgm:pt modelId="{3077F63C-71C1-423B-8BBD-8C0C04FE1EDB}" type="parTrans" cxnId="{56FDE84C-4500-4451-8114-29B02058F368}">
      <dgm:prSet/>
      <dgm:spPr/>
      <dgm:t>
        <a:bodyPr/>
        <a:lstStyle/>
        <a:p>
          <a:endParaRPr lang="en-US"/>
        </a:p>
      </dgm:t>
    </dgm:pt>
    <dgm:pt modelId="{9D1325CF-E252-4823-8CD4-9BD5BEAE85BB}" type="sibTrans" cxnId="{56FDE84C-4500-4451-8114-29B02058F368}">
      <dgm:prSet/>
      <dgm:spPr/>
      <dgm:t>
        <a:bodyPr/>
        <a:lstStyle/>
        <a:p>
          <a:endParaRPr lang="en-US"/>
        </a:p>
      </dgm:t>
    </dgm:pt>
    <dgm:pt modelId="{234099A4-48E4-48E1-9651-017F9B52FCC7}" type="pres">
      <dgm:prSet presAssocID="{39718EC3-6DE2-4966-942C-CF49C040C67E}" presName="linear" presStyleCnt="0">
        <dgm:presLayoutVars>
          <dgm:dir/>
          <dgm:animLvl val="lvl"/>
          <dgm:resizeHandles val="exact"/>
        </dgm:presLayoutVars>
      </dgm:prSet>
      <dgm:spPr/>
    </dgm:pt>
    <dgm:pt modelId="{27397958-F6AE-4393-9C76-2E594AD34695}" type="pres">
      <dgm:prSet presAssocID="{EC75ED6C-07AC-4083-943F-7D7EEF8EDDB5}" presName="parentLin" presStyleCnt="0"/>
      <dgm:spPr/>
    </dgm:pt>
    <dgm:pt modelId="{CA4CFA37-FE33-4579-A9D0-AD3B3571C0AD}" type="pres">
      <dgm:prSet presAssocID="{EC75ED6C-07AC-4083-943F-7D7EEF8EDDB5}" presName="parentLeftMargin" presStyleLbl="node1" presStyleIdx="0" presStyleCnt="4"/>
      <dgm:spPr/>
    </dgm:pt>
    <dgm:pt modelId="{535050AD-199A-4395-A550-A87E8E1AB941}" type="pres">
      <dgm:prSet presAssocID="{EC75ED6C-07AC-4083-943F-7D7EEF8EDDB5}" presName="parentText" presStyleLbl="node1" presStyleIdx="0" presStyleCnt="4">
        <dgm:presLayoutVars>
          <dgm:chMax val="0"/>
          <dgm:bulletEnabled val="1"/>
        </dgm:presLayoutVars>
      </dgm:prSet>
      <dgm:spPr/>
    </dgm:pt>
    <dgm:pt modelId="{7E66F493-8BD4-4E77-9347-C164D79C097C}" type="pres">
      <dgm:prSet presAssocID="{EC75ED6C-07AC-4083-943F-7D7EEF8EDDB5}" presName="negativeSpace" presStyleCnt="0"/>
      <dgm:spPr/>
    </dgm:pt>
    <dgm:pt modelId="{6CEC6DBE-EDCC-4055-8DA2-AC9ECAC4A4C5}" type="pres">
      <dgm:prSet presAssocID="{EC75ED6C-07AC-4083-943F-7D7EEF8EDDB5}" presName="childText" presStyleLbl="conFgAcc1" presStyleIdx="0" presStyleCnt="4">
        <dgm:presLayoutVars>
          <dgm:bulletEnabled val="1"/>
        </dgm:presLayoutVars>
      </dgm:prSet>
      <dgm:spPr/>
    </dgm:pt>
    <dgm:pt modelId="{FF0A0ABB-32A8-4C98-A23C-597775FE42E7}" type="pres">
      <dgm:prSet presAssocID="{4C43A3FA-683F-47EA-91C2-EB64BC534823}" presName="spaceBetweenRectangles" presStyleCnt="0"/>
      <dgm:spPr/>
    </dgm:pt>
    <dgm:pt modelId="{77311B57-2DB4-492C-83C4-11DFC9B24A5D}" type="pres">
      <dgm:prSet presAssocID="{DE1954D2-FE5F-46E3-BB76-DB0AD23BA06A}" presName="parentLin" presStyleCnt="0"/>
      <dgm:spPr/>
    </dgm:pt>
    <dgm:pt modelId="{92577305-50DC-4815-B604-2EF7996B533A}" type="pres">
      <dgm:prSet presAssocID="{DE1954D2-FE5F-46E3-BB76-DB0AD23BA06A}" presName="parentLeftMargin" presStyleLbl="node1" presStyleIdx="0" presStyleCnt="4"/>
      <dgm:spPr/>
    </dgm:pt>
    <dgm:pt modelId="{0645A1DA-FBE0-4D91-9832-06E077209BC5}" type="pres">
      <dgm:prSet presAssocID="{DE1954D2-FE5F-46E3-BB76-DB0AD23BA06A}" presName="parentText" presStyleLbl="node1" presStyleIdx="1" presStyleCnt="4">
        <dgm:presLayoutVars>
          <dgm:chMax val="0"/>
          <dgm:bulletEnabled val="1"/>
        </dgm:presLayoutVars>
      </dgm:prSet>
      <dgm:spPr/>
    </dgm:pt>
    <dgm:pt modelId="{E01F65D1-8AD4-4E07-AA0D-C9F2373D962B}" type="pres">
      <dgm:prSet presAssocID="{DE1954D2-FE5F-46E3-BB76-DB0AD23BA06A}" presName="negativeSpace" presStyleCnt="0"/>
      <dgm:spPr/>
    </dgm:pt>
    <dgm:pt modelId="{4ED3D743-0700-4337-86FD-23B1A7F4E088}" type="pres">
      <dgm:prSet presAssocID="{DE1954D2-FE5F-46E3-BB76-DB0AD23BA06A}" presName="childText" presStyleLbl="conFgAcc1" presStyleIdx="1" presStyleCnt="4">
        <dgm:presLayoutVars>
          <dgm:bulletEnabled val="1"/>
        </dgm:presLayoutVars>
      </dgm:prSet>
      <dgm:spPr/>
    </dgm:pt>
    <dgm:pt modelId="{4570BCF4-CDA7-45AE-81DE-B28F77B6AE4F}" type="pres">
      <dgm:prSet presAssocID="{CDF04D2A-3DC4-489A-87DC-EA9537E00F28}" presName="spaceBetweenRectangles" presStyleCnt="0"/>
      <dgm:spPr/>
    </dgm:pt>
    <dgm:pt modelId="{4C03B256-7B28-462B-BEAA-53D6DAFC41DD}" type="pres">
      <dgm:prSet presAssocID="{1AD257C3-99F8-4B29-A131-E0BAA53D7172}" presName="parentLin" presStyleCnt="0"/>
      <dgm:spPr/>
    </dgm:pt>
    <dgm:pt modelId="{D5B4B4B0-9624-4EE6-BA1D-6A7BBEE0236B}" type="pres">
      <dgm:prSet presAssocID="{1AD257C3-99F8-4B29-A131-E0BAA53D7172}" presName="parentLeftMargin" presStyleLbl="node1" presStyleIdx="1" presStyleCnt="4"/>
      <dgm:spPr/>
    </dgm:pt>
    <dgm:pt modelId="{81815D71-3892-484A-815C-2CDBBE797401}" type="pres">
      <dgm:prSet presAssocID="{1AD257C3-99F8-4B29-A131-E0BAA53D7172}" presName="parentText" presStyleLbl="node1" presStyleIdx="2" presStyleCnt="4">
        <dgm:presLayoutVars>
          <dgm:chMax val="0"/>
          <dgm:bulletEnabled val="1"/>
        </dgm:presLayoutVars>
      </dgm:prSet>
      <dgm:spPr/>
    </dgm:pt>
    <dgm:pt modelId="{AA381420-4A7A-4750-8241-B3C3E1990892}" type="pres">
      <dgm:prSet presAssocID="{1AD257C3-99F8-4B29-A131-E0BAA53D7172}" presName="negativeSpace" presStyleCnt="0"/>
      <dgm:spPr/>
    </dgm:pt>
    <dgm:pt modelId="{2BE73F88-1711-499D-80F6-2F0B8A7AD310}" type="pres">
      <dgm:prSet presAssocID="{1AD257C3-99F8-4B29-A131-E0BAA53D7172}" presName="childText" presStyleLbl="conFgAcc1" presStyleIdx="2" presStyleCnt="4">
        <dgm:presLayoutVars>
          <dgm:bulletEnabled val="1"/>
        </dgm:presLayoutVars>
      </dgm:prSet>
      <dgm:spPr/>
    </dgm:pt>
    <dgm:pt modelId="{0D621EAB-0A7B-44BE-A39E-9333E9E4E75D}" type="pres">
      <dgm:prSet presAssocID="{2479EFFE-3A3F-4C2A-AD3D-14708046A75D}" presName="spaceBetweenRectangles" presStyleCnt="0"/>
      <dgm:spPr/>
    </dgm:pt>
    <dgm:pt modelId="{CEBCDC6B-0F93-48CA-9578-D95FB8C44A6D}" type="pres">
      <dgm:prSet presAssocID="{B687E2C0-F63E-4554-AB97-B6E393413025}" presName="parentLin" presStyleCnt="0"/>
      <dgm:spPr/>
    </dgm:pt>
    <dgm:pt modelId="{0064EBB4-C7EC-4972-8027-A6C37E4C04DF}" type="pres">
      <dgm:prSet presAssocID="{B687E2C0-F63E-4554-AB97-B6E393413025}" presName="parentLeftMargin" presStyleLbl="node1" presStyleIdx="2" presStyleCnt="4"/>
      <dgm:spPr/>
    </dgm:pt>
    <dgm:pt modelId="{B02776DF-2D77-4938-8636-3DDC822F6BD5}" type="pres">
      <dgm:prSet presAssocID="{B687E2C0-F63E-4554-AB97-B6E393413025}" presName="parentText" presStyleLbl="node1" presStyleIdx="3" presStyleCnt="4">
        <dgm:presLayoutVars>
          <dgm:chMax val="0"/>
          <dgm:bulletEnabled val="1"/>
        </dgm:presLayoutVars>
      </dgm:prSet>
      <dgm:spPr/>
    </dgm:pt>
    <dgm:pt modelId="{133DFA99-CD76-4830-8C0F-83E29D6DC65E}" type="pres">
      <dgm:prSet presAssocID="{B687E2C0-F63E-4554-AB97-B6E393413025}" presName="negativeSpace" presStyleCnt="0"/>
      <dgm:spPr/>
    </dgm:pt>
    <dgm:pt modelId="{045A27F1-E344-49CB-80E2-27D0E79AE5DC}" type="pres">
      <dgm:prSet presAssocID="{B687E2C0-F63E-4554-AB97-B6E393413025}" presName="childText" presStyleLbl="conFgAcc1" presStyleIdx="3" presStyleCnt="4">
        <dgm:presLayoutVars>
          <dgm:bulletEnabled val="1"/>
        </dgm:presLayoutVars>
      </dgm:prSet>
      <dgm:spPr/>
    </dgm:pt>
  </dgm:ptLst>
  <dgm:cxnLst>
    <dgm:cxn modelId="{778A1002-C838-4B2B-A6A8-CD646A1DAF6D}" srcId="{1AD257C3-99F8-4B29-A131-E0BAA53D7172}" destId="{CF9BCA67-8313-48F8-8E32-31563A37B6F6}" srcOrd="0" destOrd="0" parTransId="{98B001C2-D80D-48A1-A770-B05385288AD8}" sibTransId="{CD29951D-8B41-4CA8-8492-7417EBBD0E6E}"/>
    <dgm:cxn modelId="{05E5A706-C62F-4B81-8B1B-397E31E40C8A}" type="presOf" srcId="{1AD257C3-99F8-4B29-A131-E0BAA53D7172}" destId="{D5B4B4B0-9624-4EE6-BA1D-6A7BBEE0236B}" srcOrd="0" destOrd="0" presId="urn:microsoft.com/office/officeart/2005/8/layout/list1"/>
    <dgm:cxn modelId="{6E98480A-EDA2-404D-8BE3-A25DA5ADFAF7}" srcId="{39718EC3-6DE2-4966-942C-CF49C040C67E}" destId="{EC75ED6C-07AC-4083-943F-7D7EEF8EDDB5}" srcOrd="0" destOrd="0" parTransId="{5055330A-520D-4F28-B6E6-FF1AD45C601C}" sibTransId="{4C43A3FA-683F-47EA-91C2-EB64BC534823}"/>
    <dgm:cxn modelId="{FBFFAC19-9B2C-487C-815D-CFECDB251690}" type="presOf" srcId="{C4918B86-2085-4721-8C80-3C85FD5A16AF}" destId="{4ED3D743-0700-4337-86FD-23B1A7F4E088}" srcOrd="0" destOrd="0" presId="urn:microsoft.com/office/officeart/2005/8/layout/list1"/>
    <dgm:cxn modelId="{53672C35-804F-492F-983F-160A14E01D7C}" type="presOf" srcId="{DE1954D2-FE5F-46E3-BB76-DB0AD23BA06A}" destId="{92577305-50DC-4815-B604-2EF7996B533A}" srcOrd="0" destOrd="0" presId="urn:microsoft.com/office/officeart/2005/8/layout/list1"/>
    <dgm:cxn modelId="{28429A5B-FAA7-44F9-89FC-8C3DAFF4AE60}" srcId="{39718EC3-6DE2-4966-942C-CF49C040C67E}" destId="{DE1954D2-FE5F-46E3-BB76-DB0AD23BA06A}" srcOrd="1" destOrd="0" parTransId="{8BFBC42B-C71F-4146-9240-3AC52BCDD96C}" sibTransId="{CDF04D2A-3DC4-489A-87DC-EA9537E00F28}"/>
    <dgm:cxn modelId="{0F59265C-2BE7-4174-8B96-1D53B57619DD}" type="presOf" srcId="{B687E2C0-F63E-4554-AB97-B6E393413025}" destId="{B02776DF-2D77-4938-8636-3DDC822F6BD5}" srcOrd="1" destOrd="0" presId="urn:microsoft.com/office/officeart/2005/8/layout/list1"/>
    <dgm:cxn modelId="{BBD3D05F-8E87-4465-AD24-ABCCE386214B}" type="presOf" srcId="{9181B5AE-2466-48AF-A7AD-8B82981B273B}" destId="{2BE73F88-1711-499D-80F6-2F0B8A7AD310}" srcOrd="0" destOrd="1" presId="urn:microsoft.com/office/officeart/2005/8/layout/list1"/>
    <dgm:cxn modelId="{56FDE84C-4500-4451-8114-29B02058F368}" srcId="{B687E2C0-F63E-4554-AB97-B6E393413025}" destId="{6F7C531D-13D8-42BA-BF28-1C9EE78026C4}" srcOrd="2" destOrd="0" parTransId="{3077F63C-71C1-423B-8BBD-8C0C04FE1EDB}" sibTransId="{9D1325CF-E252-4823-8CD4-9BD5BEAE85BB}"/>
    <dgm:cxn modelId="{B43C836D-9BC2-481E-8BC8-76583A85724C}" type="presOf" srcId="{B687E2C0-F63E-4554-AB97-B6E393413025}" destId="{0064EBB4-C7EC-4972-8027-A6C37E4C04DF}" srcOrd="0" destOrd="0" presId="urn:microsoft.com/office/officeart/2005/8/layout/list1"/>
    <dgm:cxn modelId="{C71E746E-ADD7-44A8-B95D-5643D62454FE}" srcId="{39718EC3-6DE2-4966-942C-CF49C040C67E}" destId="{B687E2C0-F63E-4554-AB97-B6E393413025}" srcOrd="3" destOrd="0" parTransId="{DABFD1BD-CE85-410A-ADE0-98311B984456}" sibTransId="{B8F20E3E-D503-4CC6-9066-35CAA671ACFF}"/>
    <dgm:cxn modelId="{42947573-D9F7-4004-B869-00D2C894BA67}" type="presOf" srcId="{CF9BCA67-8313-48F8-8E32-31563A37B6F6}" destId="{2BE73F88-1711-499D-80F6-2F0B8A7AD310}" srcOrd="0" destOrd="0" presId="urn:microsoft.com/office/officeart/2005/8/layout/list1"/>
    <dgm:cxn modelId="{03874E59-9A92-4F41-BA51-1B9CA66152BB}" type="presOf" srcId="{6F7C531D-13D8-42BA-BF28-1C9EE78026C4}" destId="{045A27F1-E344-49CB-80E2-27D0E79AE5DC}" srcOrd="0" destOrd="2" presId="urn:microsoft.com/office/officeart/2005/8/layout/list1"/>
    <dgm:cxn modelId="{C0C6D68A-79E8-4CB5-B296-B4C5181A47C7}" type="presOf" srcId="{751EE78F-43AD-411A-A715-E4281D040031}" destId="{045A27F1-E344-49CB-80E2-27D0E79AE5DC}" srcOrd="0" destOrd="0" presId="urn:microsoft.com/office/officeart/2005/8/layout/list1"/>
    <dgm:cxn modelId="{0CA57A9A-810E-4E93-AF0E-D4F6F5743636}" type="presOf" srcId="{EC75ED6C-07AC-4083-943F-7D7EEF8EDDB5}" destId="{535050AD-199A-4395-A550-A87E8E1AB941}" srcOrd="1" destOrd="0" presId="urn:microsoft.com/office/officeart/2005/8/layout/list1"/>
    <dgm:cxn modelId="{4A5C519B-4EEB-4A1F-9FE4-E64E92ACFE47}" srcId="{1AD257C3-99F8-4B29-A131-E0BAA53D7172}" destId="{9181B5AE-2466-48AF-A7AD-8B82981B273B}" srcOrd="1" destOrd="0" parTransId="{661BF591-DC4C-4E88-ACE0-74D2743A7BAA}" sibTransId="{671B70A8-05D6-43AD-8CB3-FF99D395B989}"/>
    <dgm:cxn modelId="{9C05869D-D62D-4BD9-849B-2043843E69CD}" type="presOf" srcId="{DE1954D2-FE5F-46E3-BB76-DB0AD23BA06A}" destId="{0645A1DA-FBE0-4D91-9832-06E077209BC5}" srcOrd="1" destOrd="0" presId="urn:microsoft.com/office/officeart/2005/8/layout/list1"/>
    <dgm:cxn modelId="{CA10499F-20BA-4694-8EF2-BF91168F7FF2}" srcId="{DE1954D2-FE5F-46E3-BB76-DB0AD23BA06A}" destId="{C4918B86-2085-4721-8C80-3C85FD5A16AF}" srcOrd="0" destOrd="0" parTransId="{D7AF499B-DFCB-47DF-9FE3-98A705B492F6}" sibTransId="{9DDCC2F1-E055-4714-91B4-1E447158559C}"/>
    <dgm:cxn modelId="{571BBAA0-9D5D-439F-A57C-51356B681B45}" type="presOf" srcId="{2BA2B7A0-F707-41F5-9722-2B6C62F576B4}" destId="{045A27F1-E344-49CB-80E2-27D0E79AE5DC}" srcOrd="0" destOrd="1" presId="urn:microsoft.com/office/officeart/2005/8/layout/list1"/>
    <dgm:cxn modelId="{761309A8-7AEB-44A0-BA6F-385CA396CBB5}" srcId="{B687E2C0-F63E-4554-AB97-B6E393413025}" destId="{751EE78F-43AD-411A-A715-E4281D040031}" srcOrd="0" destOrd="0" parTransId="{399DBDBD-0359-41A4-89FB-EF8DBAC2DDED}" sibTransId="{051FFB10-CB5B-42A2-82BE-05F16947F34D}"/>
    <dgm:cxn modelId="{90AFC1AF-9E75-4710-A616-F63B9782B646}" type="presOf" srcId="{39718EC3-6DE2-4966-942C-CF49C040C67E}" destId="{234099A4-48E4-48E1-9651-017F9B52FCC7}" srcOrd="0" destOrd="0" presId="urn:microsoft.com/office/officeart/2005/8/layout/list1"/>
    <dgm:cxn modelId="{BF1AEEBE-81B3-48CC-8564-3D48C5CB1877}" type="presOf" srcId="{1AD257C3-99F8-4B29-A131-E0BAA53D7172}" destId="{81815D71-3892-484A-815C-2CDBBE797401}" srcOrd="1" destOrd="0" presId="urn:microsoft.com/office/officeart/2005/8/layout/list1"/>
    <dgm:cxn modelId="{A15F0DCA-A520-4417-A96E-2EA43CB89411}" type="presOf" srcId="{EC75ED6C-07AC-4083-943F-7D7EEF8EDDB5}" destId="{CA4CFA37-FE33-4579-A9D0-AD3B3571C0AD}" srcOrd="0" destOrd="0" presId="urn:microsoft.com/office/officeart/2005/8/layout/list1"/>
    <dgm:cxn modelId="{09D1F4DE-E985-4085-84DD-1DBA1367BAEF}" srcId="{B687E2C0-F63E-4554-AB97-B6E393413025}" destId="{2BA2B7A0-F707-41F5-9722-2B6C62F576B4}" srcOrd="1" destOrd="0" parTransId="{C3AA9DFC-739B-42D9-86E0-37C029C6111F}" sibTransId="{ABF3A52D-9CBF-42E3-B3AA-6F0400664494}"/>
    <dgm:cxn modelId="{5B5D4EE7-FA33-482E-B306-3982C93FFE8B}" srcId="{39718EC3-6DE2-4966-942C-CF49C040C67E}" destId="{1AD257C3-99F8-4B29-A131-E0BAA53D7172}" srcOrd="2" destOrd="0" parTransId="{055C4587-F6EA-47C1-AA12-FE927D809921}" sibTransId="{2479EFFE-3A3F-4C2A-AD3D-14708046A75D}"/>
    <dgm:cxn modelId="{7035854B-0869-4315-80DD-BEED06309C11}" type="presParOf" srcId="{234099A4-48E4-48E1-9651-017F9B52FCC7}" destId="{27397958-F6AE-4393-9C76-2E594AD34695}" srcOrd="0" destOrd="0" presId="urn:microsoft.com/office/officeart/2005/8/layout/list1"/>
    <dgm:cxn modelId="{BD0CD37E-B26A-4291-9973-57E43CA6099F}" type="presParOf" srcId="{27397958-F6AE-4393-9C76-2E594AD34695}" destId="{CA4CFA37-FE33-4579-A9D0-AD3B3571C0AD}" srcOrd="0" destOrd="0" presId="urn:microsoft.com/office/officeart/2005/8/layout/list1"/>
    <dgm:cxn modelId="{17B4713C-88BC-440F-ABF8-6A6A32320E46}" type="presParOf" srcId="{27397958-F6AE-4393-9C76-2E594AD34695}" destId="{535050AD-199A-4395-A550-A87E8E1AB941}" srcOrd="1" destOrd="0" presId="urn:microsoft.com/office/officeart/2005/8/layout/list1"/>
    <dgm:cxn modelId="{8C0B583C-461D-4DE0-A2AD-CF2F32BFC5DC}" type="presParOf" srcId="{234099A4-48E4-48E1-9651-017F9B52FCC7}" destId="{7E66F493-8BD4-4E77-9347-C164D79C097C}" srcOrd="1" destOrd="0" presId="urn:microsoft.com/office/officeart/2005/8/layout/list1"/>
    <dgm:cxn modelId="{A87E23D5-CFB5-49B7-8B90-6F64F577EC4B}" type="presParOf" srcId="{234099A4-48E4-48E1-9651-017F9B52FCC7}" destId="{6CEC6DBE-EDCC-4055-8DA2-AC9ECAC4A4C5}" srcOrd="2" destOrd="0" presId="urn:microsoft.com/office/officeart/2005/8/layout/list1"/>
    <dgm:cxn modelId="{490798F7-5C49-4F19-A049-A44A7A323F90}" type="presParOf" srcId="{234099A4-48E4-48E1-9651-017F9B52FCC7}" destId="{FF0A0ABB-32A8-4C98-A23C-597775FE42E7}" srcOrd="3" destOrd="0" presId="urn:microsoft.com/office/officeart/2005/8/layout/list1"/>
    <dgm:cxn modelId="{3C10B50E-C50F-4023-812B-060ADE25E620}" type="presParOf" srcId="{234099A4-48E4-48E1-9651-017F9B52FCC7}" destId="{77311B57-2DB4-492C-83C4-11DFC9B24A5D}" srcOrd="4" destOrd="0" presId="urn:microsoft.com/office/officeart/2005/8/layout/list1"/>
    <dgm:cxn modelId="{140CCB37-E59F-4DE7-80EE-A17D6905F8E8}" type="presParOf" srcId="{77311B57-2DB4-492C-83C4-11DFC9B24A5D}" destId="{92577305-50DC-4815-B604-2EF7996B533A}" srcOrd="0" destOrd="0" presId="urn:microsoft.com/office/officeart/2005/8/layout/list1"/>
    <dgm:cxn modelId="{18EFF317-D1ED-4B24-9003-43A06E27E443}" type="presParOf" srcId="{77311B57-2DB4-492C-83C4-11DFC9B24A5D}" destId="{0645A1DA-FBE0-4D91-9832-06E077209BC5}" srcOrd="1" destOrd="0" presId="urn:microsoft.com/office/officeart/2005/8/layout/list1"/>
    <dgm:cxn modelId="{14E69D1A-AB29-420F-B161-529898A8AE8B}" type="presParOf" srcId="{234099A4-48E4-48E1-9651-017F9B52FCC7}" destId="{E01F65D1-8AD4-4E07-AA0D-C9F2373D962B}" srcOrd="5" destOrd="0" presId="urn:microsoft.com/office/officeart/2005/8/layout/list1"/>
    <dgm:cxn modelId="{2CCDDA04-8179-4DB1-AC38-4A2483A5A778}" type="presParOf" srcId="{234099A4-48E4-48E1-9651-017F9B52FCC7}" destId="{4ED3D743-0700-4337-86FD-23B1A7F4E088}" srcOrd="6" destOrd="0" presId="urn:microsoft.com/office/officeart/2005/8/layout/list1"/>
    <dgm:cxn modelId="{AA5CF0D7-41B5-4BED-A2AC-5C756ED79D52}" type="presParOf" srcId="{234099A4-48E4-48E1-9651-017F9B52FCC7}" destId="{4570BCF4-CDA7-45AE-81DE-B28F77B6AE4F}" srcOrd="7" destOrd="0" presId="urn:microsoft.com/office/officeart/2005/8/layout/list1"/>
    <dgm:cxn modelId="{50B8FCC5-8C0C-4988-879E-29A2E7601DF7}" type="presParOf" srcId="{234099A4-48E4-48E1-9651-017F9B52FCC7}" destId="{4C03B256-7B28-462B-BEAA-53D6DAFC41DD}" srcOrd="8" destOrd="0" presId="urn:microsoft.com/office/officeart/2005/8/layout/list1"/>
    <dgm:cxn modelId="{27389226-0F1F-4055-BE37-052E99C2908F}" type="presParOf" srcId="{4C03B256-7B28-462B-BEAA-53D6DAFC41DD}" destId="{D5B4B4B0-9624-4EE6-BA1D-6A7BBEE0236B}" srcOrd="0" destOrd="0" presId="urn:microsoft.com/office/officeart/2005/8/layout/list1"/>
    <dgm:cxn modelId="{73B5F275-896E-4F66-B308-7E1C37B131A8}" type="presParOf" srcId="{4C03B256-7B28-462B-BEAA-53D6DAFC41DD}" destId="{81815D71-3892-484A-815C-2CDBBE797401}" srcOrd="1" destOrd="0" presId="urn:microsoft.com/office/officeart/2005/8/layout/list1"/>
    <dgm:cxn modelId="{DC0B8459-F66C-4D94-B7F5-4DF89E142989}" type="presParOf" srcId="{234099A4-48E4-48E1-9651-017F9B52FCC7}" destId="{AA381420-4A7A-4750-8241-B3C3E1990892}" srcOrd="9" destOrd="0" presId="urn:microsoft.com/office/officeart/2005/8/layout/list1"/>
    <dgm:cxn modelId="{A97B2934-3858-4218-987B-3205A44609C9}" type="presParOf" srcId="{234099A4-48E4-48E1-9651-017F9B52FCC7}" destId="{2BE73F88-1711-499D-80F6-2F0B8A7AD310}" srcOrd="10" destOrd="0" presId="urn:microsoft.com/office/officeart/2005/8/layout/list1"/>
    <dgm:cxn modelId="{034A2A7E-1443-47AF-8A43-BEC38422DD86}" type="presParOf" srcId="{234099A4-48E4-48E1-9651-017F9B52FCC7}" destId="{0D621EAB-0A7B-44BE-A39E-9333E9E4E75D}" srcOrd="11" destOrd="0" presId="urn:microsoft.com/office/officeart/2005/8/layout/list1"/>
    <dgm:cxn modelId="{B15D7085-2001-4CB9-8739-306A7EF6D8DE}" type="presParOf" srcId="{234099A4-48E4-48E1-9651-017F9B52FCC7}" destId="{CEBCDC6B-0F93-48CA-9578-D95FB8C44A6D}" srcOrd="12" destOrd="0" presId="urn:microsoft.com/office/officeart/2005/8/layout/list1"/>
    <dgm:cxn modelId="{14FD85B7-FFBD-4D50-8034-7ABA70214928}" type="presParOf" srcId="{CEBCDC6B-0F93-48CA-9578-D95FB8C44A6D}" destId="{0064EBB4-C7EC-4972-8027-A6C37E4C04DF}" srcOrd="0" destOrd="0" presId="urn:microsoft.com/office/officeart/2005/8/layout/list1"/>
    <dgm:cxn modelId="{8A4DA47E-A174-43D0-B43A-C17D3AF2AD40}" type="presParOf" srcId="{CEBCDC6B-0F93-48CA-9578-D95FB8C44A6D}" destId="{B02776DF-2D77-4938-8636-3DDC822F6BD5}" srcOrd="1" destOrd="0" presId="urn:microsoft.com/office/officeart/2005/8/layout/list1"/>
    <dgm:cxn modelId="{08C6A028-7EA7-43D9-A0C1-69C7B73A213A}" type="presParOf" srcId="{234099A4-48E4-48E1-9651-017F9B52FCC7}" destId="{133DFA99-CD76-4830-8C0F-83E29D6DC65E}" srcOrd="13" destOrd="0" presId="urn:microsoft.com/office/officeart/2005/8/layout/list1"/>
    <dgm:cxn modelId="{FA29E707-410F-4709-B8DD-1EED89D757E1}" type="presParOf" srcId="{234099A4-48E4-48E1-9651-017F9B52FCC7}" destId="{045A27F1-E344-49CB-80E2-27D0E79AE5D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EE2EE1-77CA-411A-8C8D-D7AB079162DD}" type="doc">
      <dgm:prSet loTypeId="urn:microsoft.com/office/officeart/2005/8/layout/venn1" loCatId="relationship" qsTypeId="urn:microsoft.com/office/officeart/2005/8/quickstyle/3d4" qsCatId="3D" csTypeId="urn:microsoft.com/office/officeart/2005/8/colors/colorful5" csCatId="colorful" phldr="1"/>
      <dgm:spPr/>
    </dgm:pt>
    <dgm:pt modelId="{9CEFAD54-0830-4464-93D6-C52EC1216B10}">
      <dgm:prSet phldrT="[Texte]"/>
      <dgm:spPr/>
      <dgm:t>
        <a:bodyPr/>
        <a:lstStyle/>
        <a:p>
          <a:pPr>
            <a:buFont typeface="Arial" panose="020B0604020202020204" pitchFamily="34" charset="0"/>
            <a:buChar char="•"/>
          </a:pPr>
          <a:r>
            <a:rPr lang="fr-FR" b="1" i="0" dirty="0">
              <a:solidFill>
                <a:schemeClr val="bg1"/>
              </a:solidFill>
              <a:effectLst/>
              <a:latin typeface="Montserrat" panose="00000500000000000000" pitchFamily="2" charset="0"/>
            </a:rPr>
            <a:t>Visualiser et interpréter le score pour chaque client de façon intelligible pour une personne non experte en data science.</a:t>
          </a:r>
          <a:endParaRPr lang="fr-FR" b="1" dirty="0">
            <a:solidFill>
              <a:schemeClr val="bg1"/>
            </a:solidFill>
          </a:endParaRPr>
        </a:p>
      </dgm:t>
    </dgm:pt>
    <dgm:pt modelId="{E205BC07-C21A-4E8B-91FB-F3EE9F179FCF}" type="parTrans" cxnId="{39713298-31B8-4913-9B31-20C35C72391D}">
      <dgm:prSet/>
      <dgm:spPr/>
      <dgm:t>
        <a:bodyPr/>
        <a:lstStyle/>
        <a:p>
          <a:endParaRPr lang="fr-FR" b="1">
            <a:solidFill>
              <a:schemeClr val="bg1"/>
            </a:solidFill>
          </a:endParaRPr>
        </a:p>
      </dgm:t>
    </dgm:pt>
    <dgm:pt modelId="{39815731-958D-4B09-A862-38D4FC9C7CEC}" type="sibTrans" cxnId="{39713298-31B8-4913-9B31-20C35C72391D}">
      <dgm:prSet/>
      <dgm:spPr/>
      <dgm:t>
        <a:bodyPr/>
        <a:lstStyle/>
        <a:p>
          <a:endParaRPr lang="fr-FR" b="1">
            <a:solidFill>
              <a:schemeClr val="bg1"/>
            </a:solidFill>
          </a:endParaRPr>
        </a:p>
      </dgm:t>
    </dgm:pt>
    <dgm:pt modelId="{71DF5213-06BC-498A-B385-6CE010443165}">
      <dgm:prSet/>
      <dgm:spPr/>
      <dgm:t>
        <a:bodyPr/>
        <a:lstStyle/>
        <a:p>
          <a:r>
            <a:rPr lang="fr-FR" b="1" i="0" dirty="0">
              <a:solidFill>
                <a:schemeClr val="bg1"/>
              </a:solidFill>
              <a:effectLst/>
              <a:latin typeface="Montserrat" panose="00000500000000000000" pitchFamily="2" charset="0"/>
            </a:rPr>
            <a:t>visualiser des informations descriptives relatives à un client (via un système de filtre).</a:t>
          </a:r>
        </a:p>
      </dgm:t>
    </dgm:pt>
    <dgm:pt modelId="{A9FF3E90-C83E-4655-90D2-057B3BF6A888}" type="parTrans" cxnId="{32C0A220-CFA5-4B9C-955D-7079A6869340}">
      <dgm:prSet/>
      <dgm:spPr/>
      <dgm:t>
        <a:bodyPr/>
        <a:lstStyle/>
        <a:p>
          <a:endParaRPr lang="fr-FR" b="1">
            <a:solidFill>
              <a:schemeClr val="bg1"/>
            </a:solidFill>
          </a:endParaRPr>
        </a:p>
      </dgm:t>
    </dgm:pt>
    <dgm:pt modelId="{BBC35D52-DE2A-4DDF-B739-EF0FD66C8EC1}" type="sibTrans" cxnId="{32C0A220-CFA5-4B9C-955D-7079A6869340}">
      <dgm:prSet/>
      <dgm:spPr/>
      <dgm:t>
        <a:bodyPr/>
        <a:lstStyle/>
        <a:p>
          <a:endParaRPr lang="fr-FR" b="1">
            <a:solidFill>
              <a:schemeClr val="bg1"/>
            </a:solidFill>
          </a:endParaRPr>
        </a:p>
      </dgm:t>
    </dgm:pt>
    <dgm:pt modelId="{6BE9FA5B-3E3B-4EE3-B036-2AD5B7C5C4C0}">
      <dgm:prSet/>
      <dgm:spPr/>
      <dgm:t>
        <a:bodyPr/>
        <a:lstStyle/>
        <a:p>
          <a:r>
            <a:rPr lang="fr-FR" b="1" i="0" dirty="0">
              <a:solidFill>
                <a:schemeClr val="bg1"/>
              </a:solidFill>
              <a:effectLst/>
              <a:latin typeface="Montserrat" panose="00000500000000000000" pitchFamily="2" charset="0"/>
            </a:rPr>
            <a:t>comparer les informations descriptives relatives à un client à l’ensemble des clients ou à un groupe de clients similaires.</a:t>
          </a:r>
        </a:p>
      </dgm:t>
    </dgm:pt>
    <dgm:pt modelId="{51C6E627-6D49-49F6-BDFB-CFF4560C4D30}" type="parTrans" cxnId="{87398206-88CD-46C5-93D5-22AFA5A9E2E5}">
      <dgm:prSet/>
      <dgm:spPr/>
      <dgm:t>
        <a:bodyPr/>
        <a:lstStyle/>
        <a:p>
          <a:endParaRPr lang="fr-FR" b="1">
            <a:solidFill>
              <a:schemeClr val="bg1"/>
            </a:solidFill>
          </a:endParaRPr>
        </a:p>
      </dgm:t>
    </dgm:pt>
    <dgm:pt modelId="{55F39767-27E6-4E16-986C-C7245311B4AA}" type="sibTrans" cxnId="{87398206-88CD-46C5-93D5-22AFA5A9E2E5}">
      <dgm:prSet/>
      <dgm:spPr/>
      <dgm:t>
        <a:bodyPr/>
        <a:lstStyle/>
        <a:p>
          <a:endParaRPr lang="fr-FR" b="1">
            <a:solidFill>
              <a:schemeClr val="bg1"/>
            </a:solidFill>
          </a:endParaRPr>
        </a:p>
      </dgm:t>
    </dgm:pt>
    <dgm:pt modelId="{726FDCB6-AC98-4142-91AF-FB2AD5EAAA90}" type="pres">
      <dgm:prSet presAssocID="{13EE2EE1-77CA-411A-8C8D-D7AB079162DD}" presName="compositeShape" presStyleCnt="0">
        <dgm:presLayoutVars>
          <dgm:chMax val="7"/>
          <dgm:dir/>
          <dgm:resizeHandles val="exact"/>
        </dgm:presLayoutVars>
      </dgm:prSet>
      <dgm:spPr/>
    </dgm:pt>
    <dgm:pt modelId="{88FE5971-8319-4D4B-9F03-2C460E0F21AB}" type="pres">
      <dgm:prSet presAssocID="{9CEFAD54-0830-4464-93D6-C52EC1216B10}" presName="circ1" presStyleLbl="vennNode1" presStyleIdx="0" presStyleCnt="3"/>
      <dgm:spPr/>
    </dgm:pt>
    <dgm:pt modelId="{ACB16194-6B78-4C1D-BEFE-1A9BA0CCFECA}" type="pres">
      <dgm:prSet presAssocID="{9CEFAD54-0830-4464-93D6-C52EC1216B10}" presName="circ1Tx" presStyleLbl="revTx" presStyleIdx="0" presStyleCnt="0">
        <dgm:presLayoutVars>
          <dgm:chMax val="0"/>
          <dgm:chPref val="0"/>
          <dgm:bulletEnabled val="1"/>
        </dgm:presLayoutVars>
      </dgm:prSet>
      <dgm:spPr/>
    </dgm:pt>
    <dgm:pt modelId="{1F8DD657-AF14-46FF-9267-B23DAB0C2BEA}" type="pres">
      <dgm:prSet presAssocID="{71DF5213-06BC-498A-B385-6CE010443165}" presName="circ2" presStyleLbl="vennNode1" presStyleIdx="1" presStyleCnt="3"/>
      <dgm:spPr/>
    </dgm:pt>
    <dgm:pt modelId="{9A440D5C-FAC4-444D-ABAC-00B06254941A}" type="pres">
      <dgm:prSet presAssocID="{71DF5213-06BC-498A-B385-6CE010443165}" presName="circ2Tx" presStyleLbl="revTx" presStyleIdx="0" presStyleCnt="0">
        <dgm:presLayoutVars>
          <dgm:chMax val="0"/>
          <dgm:chPref val="0"/>
          <dgm:bulletEnabled val="1"/>
        </dgm:presLayoutVars>
      </dgm:prSet>
      <dgm:spPr/>
    </dgm:pt>
    <dgm:pt modelId="{79D30325-0D7E-4D8F-92C3-A87237256D34}" type="pres">
      <dgm:prSet presAssocID="{6BE9FA5B-3E3B-4EE3-B036-2AD5B7C5C4C0}" presName="circ3" presStyleLbl="vennNode1" presStyleIdx="2" presStyleCnt="3"/>
      <dgm:spPr/>
    </dgm:pt>
    <dgm:pt modelId="{551810DF-7C9D-4FF7-AC33-9F24FD88B5FC}" type="pres">
      <dgm:prSet presAssocID="{6BE9FA5B-3E3B-4EE3-B036-2AD5B7C5C4C0}" presName="circ3Tx" presStyleLbl="revTx" presStyleIdx="0" presStyleCnt="0">
        <dgm:presLayoutVars>
          <dgm:chMax val="0"/>
          <dgm:chPref val="0"/>
          <dgm:bulletEnabled val="1"/>
        </dgm:presLayoutVars>
      </dgm:prSet>
      <dgm:spPr/>
    </dgm:pt>
  </dgm:ptLst>
  <dgm:cxnLst>
    <dgm:cxn modelId="{C3F54904-69D5-4DB0-9A54-F0FB4FCD6279}" type="presOf" srcId="{6BE9FA5B-3E3B-4EE3-B036-2AD5B7C5C4C0}" destId="{79D30325-0D7E-4D8F-92C3-A87237256D34}" srcOrd="1" destOrd="0" presId="urn:microsoft.com/office/officeart/2005/8/layout/venn1"/>
    <dgm:cxn modelId="{87398206-88CD-46C5-93D5-22AFA5A9E2E5}" srcId="{13EE2EE1-77CA-411A-8C8D-D7AB079162DD}" destId="{6BE9FA5B-3E3B-4EE3-B036-2AD5B7C5C4C0}" srcOrd="2" destOrd="0" parTransId="{51C6E627-6D49-49F6-BDFB-CFF4560C4D30}" sibTransId="{55F39767-27E6-4E16-986C-C7245311B4AA}"/>
    <dgm:cxn modelId="{56F9A715-B2D9-41B5-AB20-8AD8459F6A52}" type="presOf" srcId="{71DF5213-06BC-498A-B385-6CE010443165}" destId="{1F8DD657-AF14-46FF-9267-B23DAB0C2BEA}" srcOrd="1" destOrd="0" presId="urn:microsoft.com/office/officeart/2005/8/layout/venn1"/>
    <dgm:cxn modelId="{32C0A220-CFA5-4B9C-955D-7079A6869340}" srcId="{13EE2EE1-77CA-411A-8C8D-D7AB079162DD}" destId="{71DF5213-06BC-498A-B385-6CE010443165}" srcOrd="1" destOrd="0" parTransId="{A9FF3E90-C83E-4655-90D2-057B3BF6A888}" sibTransId="{BBC35D52-DE2A-4DDF-B739-EF0FD66C8EC1}"/>
    <dgm:cxn modelId="{B242E15A-CA09-4077-B13C-50C99621CD7A}" type="presOf" srcId="{13EE2EE1-77CA-411A-8C8D-D7AB079162DD}" destId="{726FDCB6-AC98-4142-91AF-FB2AD5EAAA90}" srcOrd="0" destOrd="0" presId="urn:microsoft.com/office/officeart/2005/8/layout/venn1"/>
    <dgm:cxn modelId="{39713298-31B8-4913-9B31-20C35C72391D}" srcId="{13EE2EE1-77CA-411A-8C8D-D7AB079162DD}" destId="{9CEFAD54-0830-4464-93D6-C52EC1216B10}" srcOrd="0" destOrd="0" parTransId="{E205BC07-C21A-4E8B-91FB-F3EE9F179FCF}" sibTransId="{39815731-958D-4B09-A862-38D4FC9C7CEC}"/>
    <dgm:cxn modelId="{6B4D20B5-01FD-4079-9723-6AD164A93A21}" type="presOf" srcId="{6BE9FA5B-3E3B-4EE3-B036-2AD5B7C5C4C0}" destId="{551810DF-7C9D-4FF7-AC33-9F24FD88B5FC}" srcOrd="0" destOrd="0" presId="urn:microsoft.com/office/officeart/2005/8/layout/venn1"/>
    <dgm:cxn modelId="{CB63C6C8-2F2F-4AC6-9615-5208D4C8C472}" type="presOf" srcId="{71DF5213-06BC-498A-B385-6CE010443165}" destId="{9A440D5C-FAC4-444D-ABAC-00B06254941A}" srcOrd="0" destOrd="0" presId="urn:microsoft.com/office/officeart/2005/8/layout/venn1"/>
    <dgm:cxn modelId="{E7598CCA-36DA-4F83-83B0-6CE0A0F6B059}" type="presOf" srcId="{9CEFAD54-0830-4464-93D6-C52EC1216B10}" destId="{ACB16194-6B78-4C1D-BEFE-1A9BA0CCFECA}" srcOrd="0" destOrd="0" presId="urn:microsoft.com/office/officeart/2005/8/layout/venn1"/>
    <dgm:cxn modelId="{86C874E2-334C-4823-B3A3-80DB8581F560}" type="presOf" srcId="{9CEFAD54-0830-4464-93D6-C52EC1216B10}" destId="{88FE5971-8319-4D4B-9F03-2C460E0F21AB}" srcOrd="1" destOrd="0" presId="urn:microsoft.com/office/officeart/2005/8/layout/venn1"/>
    <dgm:cxn modelId="{A5B984FD-012D-4900-B5CE-907B19A82661}" type="presParOf" srcId="{726FDCB6-AC98-4142-91AF-FB2AD5EAAA90}" destId="{88FE5971-8319-4D4B-9F03-2C460E0F21AB}" srcOrd="0" destOrd="0" presId="urn:microsoft.com/office/officeart/2005/8/layout/venn1"/>
    <dgm:cxn modelId="{051C60C8-618F-4153-8CA5-41D1562F7503}" type="presParOf" srcId="{726FDCB6-AC98-4142-91AF-FB2AD5EAAA90}" destId="{ACB16194-6B78-4C1D-BEFE-1A9BA0CCFECA}" srcOrd="1" destOrd="0" presId="urn:microsoft.com/office/officeart/2005/8/layout/venn1"/>
    <dgm:cxn modelId="{B802932D-3981-4A94-8192-61451C82FD8A}" type="presParOf" srcId="{726FDCB6-AC98-4142-91AF-FB2AD5EAAA90}" destId="{1F8DD657-AF14-46FF-9267-B23DAB0C2BEA}" srcOrd="2" destOrd="0" presId="urn:microsoft.com/office/officeart/2005/8/layout/venn1"/>
    <dgm:cxn modelId="{E3E3D641-2248-49EF-BE81-ED02D297193D}" type="presParOf" srcId="{726FDCB6-AC98-4142-91AF-FB2AD5EAAA90}" destId="{9A440D5C-FAC4-444D-ABAC-00B06254941A}" srcOrd="3" destOrd="0" presId="urn:microsoft.com/office/officeart/2005/8/layout/venn1"/>
    <dgm:cxn modelId="{D0FC5E1A-8266-4684-B28E-0FDB0ED99962}" type="presParOf" srcId="{726FDCB6-AC98-4142-91AF-FB2AD5EAAA90}" destId="{79D30325-0D7E-4D8F-92C3-A87237256D34}" srcOrd="4" destOrd="0" presId="urn:microsoft.com/office/officeart/2005/8/layout/venn1"/>
    <dgm:cxn modelId="{FB8C2289-B962-44B1-8D2D-8153FBAAED8C}" type="presParOf" srcId="{726FDCB6-AC98-4142-91AF-FB2AD5EAAA90}" destId="{551810DF-7C9D-4FF7-AC33-9F24FD88B5F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911388-3A62-4BC9-83EC-B490B79BE3B0}" type="doc">
      <dgm:prSet loTypeId="urn:microsoft.com/office/officeart/2005/8/layout/orgChart1" loCatId="hierarchy" qsTypeId="urn:microsoft.com/office/officeart/2005/8/quickstyle/3d1" qsCatId="3D" csTypeId="urn:microsoft.com/office/officeart/2005/8/colors/accent0_3" csCatId="mainScheme" phldr="1"/>
      <dgm:spPr/>
      <dgm:t>
        <a:bodyPr/>
        <a:lstStyle/>
        <a:p>
          <a:endParaRPr lang="fr-FR"/>
        </a:p>
      </dgm:t>
    </dgm:pt>
    <dgm:pt modelId="{99D76CB8-2D45-47A2-A86E-E82E121050FA}">
      <dgm:prSet phldrT="[Texte]" custT="1"/>
      <dgm:spPr/>
      <dgm:t>
        <a:bodyPr/>
        <a:lstStyle/>
        <a:p>
          <a:r>
            <a:rPr lang="fr-FR" sz="1600" dirty="0">
              <a:latin typeface="Titillium" panose="020B0604020202020204" charset="0"/>
            </a:rPr>
            <a:t>Base de données</a:t>
          </a:r>
        </a:p>
      </dgm:t>
    </dgm:pt>
    <dgm:pt modelId="{7B1B3490-2341-4F8B-8123-6F762F08AF4D}" type="parTrans" cxnId="{11A4C846-2137-47DE-9869-3505B13F8761}">
      <dgm:prSet/>
      <dgm:spPr/>
      <dgm:t>
        <a:bodyPr/>
        <a:lstStyle/>
        <a:p>
          <a:endParaRPr lang="fr-FR" sz="1600"/>
        </a:p>
      </dgm:t>
    </dgm:pt>
    <dgm:pt modelId="{045707BC-DACB-4980-92AB-2A85CDB8F9CB}" type="sibTrans" cxnId="{11A4C846-2137-47DE-9869-3505B13F8761}">
      <dgm:prSet/>
      <dgm:spPr/>
      <dgm:t>
        <a:bodyPr/>
        <a:lstStyle/>
        <a:p>
          <a:endParaRPr lang="fr-FR" sz="1600"/>
        </a:p>
      </dgm:t>
    </dgm:pt>
    <dgm:pt modelId="{BD8830C8-3EBA-4A42-9806-C4DBC880FB80}">
      <dgm:prSet phldrT="[Texte]" custT="1"/>
      <dgm:spPr/>
      <dgm:t>
        <a:bodyPr/>
        <a:lstStyle/>
        <a:p>
          <a:pPr>
            <a:buFont typeface="Wingdings" panose="05000000000000000000" pitchFamily="2" charset="2"/>
            <a:buChar char="q"/>
          </a:pPr>
          <a:r>
            <a:rPr lang="fr-FR" sz="1600" dirty="0">
              <a:latin typeface="Titillium" panose="020B0604020202020204" charset="0"/>
              <a:ea typeface="Yu Gothic Light" panose="020B0300000000000000" pitchFamily="34" charset="-128"/>
            </a:rPr>
            <a:t>Textuelles : </a:t>
          </a:r>
        </a:p>
        <a:p>
          <a:pPr>
            <a:buFont typeface="Wingdings" panose="05000000000000000000" pitchFamily="2" charset="2"/>
            <a:buChar char="q"/>
          </a:pPr>
          <a:r>
            <a:rPr lang="fr-FR" sz="1600" dirty="0">
              <a:latin typeface="Titillium" panose="020B0604020202020204" charset="0"/>
              <a:ea typeface="Yu Gothic Light" panose="020B0300000000000000" pitchFamily="34" charset="-128"/>
            </a:rPr>
            <a:t>descriptions et noms des article, de longueurs variables, en anglais</a:t>
          </a:r>
          <a:endParaRPr lang="fr-FR" sz="1600" dirty="0"/>
        </a:p>
      </dgm:t>
    </dgm:pt>
    <dgm:pt modelId="{D90D401E-2586-4D7B-82A4-D6306D9F29E0}" type="parTrans" cxnId="{0C0DB459-8A60-4CE2-BE3B-D521F218871B}">
      <dgm:prSet/>
      <dgm:spPr/>
      <dgm:t>
        <a:bodyPr/>
        <a:lstStyle/>
        <a:p>
          <a:endParaRPr lang="fr-FR" sz="1600"/>
        </a:p>
      </dgm:t>
    </dgm:pt>
    <dgm:pt modelId="{DA32D790-775D-498F-8BAD-764EEC5A667C}" type="sibTrans" cxnId="{0C0DB459-8A60-4CE2-BE3B-D521F218871B}">
      <dgm:prSet/>
      <dgm:spPr/>
      <dgm:t>
        <a:bodyPr/>
        <a:lstStyle/>
        <a:p>
          <a:endParaRPr lang="fr-FR" sz="1600"/>
        </a:p>
      </dgm:t>
    </dgm:pt>
    <dgm:pt modelId="{DE87BF8E-4C0B-4D01-A4E8-C187682BA0A8}">
      <dgm:prSet phldrT="[Texte]" custT="1"/>
      <dgm:spPr/>
      <dgm:t>
        <a:bodyPr/>
        <a:lstStyle/>
        <a:p>
          <a:pPr>
            <a:buFont typeface="Wingdings" panose="05000000000000000000" pitchFamily="2" charset="2"/>
            <a:buChar char="q"/>
          </a:pPr>
          <a:r>
            <a:rPr lang="fr-FR" sz="1600" dirty="0">
              <a:latin typeface="Titillium" panose="020B0604020202020204" charset="0"/>
              <a:ea typeface="Yu Gothic Light" panose="020B0300000000000000" pitchFamily="34" charset="-128"/>
            </a:rPr>
            <a:t>Visuelles : </a:t>
          </a:r>
        </a:p>
        <a:p>
          <a:pPr>
            <a:buFont typeface="Wingdings" panose="05000000000000000000" pitchFamily="2" charset="2"/>
            <a:buChar char="q"/>
          </a:pPr>
          <a:r>
            <a:rPr lang="fr-FR" sz="1600" dirty="0">
              <a:latin typeface="Titillium" panose="020B0604020202020204" charset="0"/>
              <a:ea typeface="Yu Gothic Light" panose="020B0300000000000000" pitchFamily="34" charset="-128"/>
            </a:rPr>
            <a:t>une image par produit, isolé sur fond blanc, résolution et ratio d’aspect variables</a:t>
          </a:r>
          <a:endParaRPr lang="fr-FR" sz="1600" dirty="0"/>
        </a:p>
      </dgm:t>
    </dgm:pt>
    <dgm:pt modelId="{8E901FD4-2107-4A5D-A548-E13EDC27A3D5}" type="parTrans" cxnId="{6C03DB13-B153-4A9B-A3FA-E40D5F07F03A}">
      <dgm:prSet/>
      <dgm:spPr/>
      <dgm:t>
        <a:bodyPr/>
        <a:lstStyle/>
        <a:p>
          <a:endParaRPr lang="fr-FR" sz="1600"/>
        </a:p>
      </dgm:t>
    </dgm:pt>
    <dgm:pt modelId="{C410B228-69C1-41C2-88D0-D2D42011C7BF}" type="sibTrans" cxnId="{6C03DB13-B153-4A9B-A3FA-E40D5F07F03A}">
      <dgm:prSet/>
      <dgm:spPr/>
      <dgm:t>
        <a:bodyPr/>
        <a:lstStyle/>
        <a:p>
          <a:endParaRPr lang="fr-FR" sz="1600"/>
        </a:p>
      </dgm:t>
    </dgm:pt>
    <dgm:pt modelId="{9382EAD3-3902-4A7C-8905-69FEC82232C6}" type="pres">
      <dgm:prSet presAssocID="{94911388-3A62-4BC9-83EC-B490B79BE3B0}" presName="hierChild1" presStyleCnt="0">
        <dgm:presLayoutVars>
          <dgm:orgChart val="1"/>
          <dgm:chPref val="1"/>
          <dgm:dir/>
          <dgm:animOne val="branch"/>
          <dgm:animLvl val="lvl"/>
          <dgm:resizeHandles/>
        </dgm:presLayoutVars>
      </dgm:prSet>
      <dgm:spPr/>
    </dgm:pt>
    <dgm:pt modelId="{FD5B330D-C241-4BF9-A510-7E0D1B6660C6}" type="pres">
      <dgm:prSet presAssocID="{99D76CB8-2D45-47A2-A86E-E82E121050FA}" presName="hierRoot1" presStyleCnt="0">
        <dgm:presLayoutVars>
          <dgm:hierBranch val="init"/>
        </dgm:presLayoutVars>
      </dgm:prSet>
      <dgm:spPr/>
    </dgm:pt>
    <dgm:pt modelId="{875B1738-EFC0-4B6F-A606-2954C7C4F6BC}" type="pres">
      <dgm:prSet presAssocID="{99D76CB8-2D45-47A2-A86E-E82E121050FA}" presName="rootComposite1" presStyleCnt="0"/>
      <dgm:spPr/>
    </dgm:pt>
    <dgm:pt modelId="{294313B2-DDFA-4243-8FF0-2267F71F0985}" type="pres">
      <dgm:prSet presAssocID="{99D76CB8-2D45-47A2-A86E-E82E121050FA}" presName="rootText1" presStyleLbl="node0" presStyleIdx="0" presStyleCnt="1">
        <dgm:presLayoutVars>
          <dgm:chPref val="3"/>
        </dgm:presLayoutVars>
      </dgm:prSet>
      <dgm:spPr/>
    </dgm:pt>
    <dgm:pt modelId="{FA97C57D-B050-4889-8192-4C5EA56E2CE5}" type="pres">
      <dgm:prSet presAssocID="{99D76CB8-2D45-47A2-A86E-E82E121050FA}" presName="rootConnector1" presStyleLbl="node1" presStyleIdx="0" presStyleCnt="0"/>
      <dgm:spPr/>
    </dgm:pt>
    <dgm:pt modelId="{73459DD2-B7F3-4FDC-90D7-5F27DC23106A}" type="pres">
      <dgm:prSet presAssocID="{99D76CB8-2D45-47A2-A86E-E82E121050FA}" presName="hierChild2" presStyleCnt="0"/>
      <dgm:spPr/>
    </dgm:pt>
    <dgm:pt modelId="{7613E02B-C410-4A0A-8EF9-8FCAD69A2308}" type="pres">
      <dgm:prSet presAssocID="{D90D401E-2586-4D7B-82A4-D6306D9F29E0}" presName="Name37" presStyleLbl="parChTrans1D2" presStyleIdx="0" presStyleCnt="2"/>
      <dgm:spPr/>
    </dgm:pt>
    <dgm:pt modelId="{513718B9-1594-4F82-9F39-5A5E75E16988}" type="pres">
      <dgm:prSet presAssocID="{BD8830C8-3EBA-4A42-9806-C4DBC880FB80}" presName="hierRoot2" presStyleCnt="0">
        <dgm:presLayoutVars>
          <dgm:hierBranch val="init"/>
        </dgm:presLayoutVars>
      </dgm:prSet>
      <dgm:spPr/>
    </dgm:pt>
    <dgm:pt modelId="{6A7E2972-DDBB-4E20-BD60-38E36211090D}" type="pres">
      <dgm:prSet presAssocID="{BD8830C8-3EBA-4A42-9806-C4DBC880FB80}" presName="rootComposite" presStyleCnt="0"/>
      <dgm:spPr/>
    </dgm:pt>
    <dgm:pt modelId="{286E8CC0-48E3-46CA-AB24-AA7B6B0CE9B7}" type="pres">
      <dgm:prSet presAssocID="{BD8830C8-3EBA-4A42-9806-C4DBC880FB80}" presName="rootText" presStyleLbl="node2" presStyleIdx="0" presStyleCnt="2" custScaleX="120531">
        <dgm:presLayoutVars>
          <dgm:chPref val="3"/>
        </dgm:presLayoutVars>
      </dgm:prSet>
      <dgm:spPr/>
    </dgm:pt>
    <dgm:pt modelId="{D2A78204-F5DA-4431-836C-FB09B8EB0F12}" type="pres">
      <dgm:prSet presAssocID="{BD8830C8-3EBA-4A42-9806-C4DBC880FB80}" presName="rootConnector" presStyleLbl="node2" presStyleIdx="0" presStyleCnt="2"/>
      <dgm:spPr/>
    </dgm:pt>
    <dgm:pt modelId="{BF47EDBA-6CF4-48C4-B681-3898ADE5A8BC}" type="pres">
      <dgm:prSet presAssocID="{BD8830C8-3EBA-4A42-9806-C4DBC880FB80}" presName="hierChild4" presStyleCnt="0"/>
      <dgm:spPr/>
    </dgm:pt>
    <dgm:pt modelId="{E69D67B8-791A-44F9-868A-1964374B689C}" type="pres">
      <dgm:prSet presAssocID="{BD8830C8-3EBA-4A42-9806-C4DBC880FB80}" presName="hierChild5" presStyleCnt="0"/>
      <dgm:spPr/>
    </dgm:pt>
    <dgm:pt modelId="{490FEC89-3A34-4B14-9E2B-7F277BAE5850}" type="pres">
      <dgm:prSet presAssocID="{8E901FD4-2107-4A5D-A548-E13EDC27A3D5}" presName="Name37" presStyleLbl="parChTrans1D2" presStyleIdx="1" presStyleCnt="2"/>
      <dgm:spPr/>
    </dgm:pt>
    <dgm:pt modelId="{BA2790D3-AF10-4BA8-A836-0C24FEA6FD2A}" type="pres">
      <dgm:prSet presAssocID="{DE87BF8E-4C0B-4D01-A4E8-C187682BA0A8}" presName="hierRoot2" presStyleCnt="0">
        <dgm:presLayoutVars>
          <dgm:hierBranch val="init"/>
        </dgm:presLayoutVars>
      </dgm:prSet>
      <dgm:spPr/>
    </dgm:pt>
    <dgm:pt modelId="{65C627F1-E0EF-4B4A-85FB-31815CDFD8EE}" type="pres">
      <dgm:prSet presAssocID="{DE87BF8E-4C0B-4D01-A4E8-C187682BA0A8}" presName="rootComposite" presStyleCnt="0"/>
      <dgm:spPr/>
    </dgm:pt>
    <dgm:pt modelId="{49B18794-52D7-42FF-9C88-ABCBADC289F6}" type="pres">
      <dgm:prSet presAssocID="{DE87BF8E-4C0B-4D01-A4E8-C187682BA0A8}" presName="rootText" presStyleLbl="node2" presStyleIdx="1" presStyleCnt="2" custScaleX="123595">
        <dgm:presLayoutVars>
          <dgm:chPref val="3"/>
        </dgm:presLayoutVars>
      </dgm:prSet>
      <dgm:spPr/>
    </dgm:pt>
    <dgm:pt modelId="{98953BE4-7565-4BB5-A482-F1D6A0B0260C}" type="pres">
      <dgm:prSet presAssocID="{DE87BF8E-4C0B-4D01-A4E8-C187682BA0A8}" presName="rootConnector" presStyleLbl="node2" presStyleIdx="1" presStyleCnt="2"/>
      <dgm:spPr/>
    </dgm:pt>
    <dgm:pt modelId="{ECD47C54-107B-4537-BD5F-C259CFC5FB05}" type="pres">
      <dgm:prSet presAssocID="{DE87BF8E-4C0B-4D01-A4E8-C187682BA0A8}" presName="hierChild4" presStyleCnt="0"/>
      <dgm:spPr/>
    </dgm:pt>
    <dgm:pt modelId="{0C90CF47-190F-4D82-BF57-F047984A3B07}" type="pres">
      <dgm:prSet presAssocID="{DE87BF8E-4C0B-4D01-A4E8-C187682BA0A8}" presName="hierChild5" presStyleCnt="0"/>
      <dgm:spPr/>
    </dgm:pt>
    <dgm:pt modelId="{7CBFC523-C1B6-4E29-AAC2-9AA0761612ED}" type="pres">
      <dgm:prSet presAssocID="{99D76CB8-2D45-47A2-A86E-E82E121050FA}" presName="hierChild3" presStyleCnt="0"/>
      <dgm:spPr/>
    </dgm:pt>
  </dgm:ptLst>
  <dgm:cxnLst>
    <dgm:cxn modelId="{6C03DB13-B153-4A9B-A3FA-E40D5F07F03A}" srcId="{99D76CB8-2D45-47A2-A86E-E82E121050FA}" destId="{DE87BF8E-4C0B-4D01-A4E8-C187682BA0A8}" srcOrd="1" destOrd="0" parTransId="{8E901FD4-2107-4A5D-A548-E13EDC27A3D5}" sibTransId="{C410B228-69C1-41C2-88D0-D2D42011C7BF}"/>
    <dgm:cxn modelId="{49005E16-6528-46B3-B34B-58BC764CE367}" type="presOf" srcId="{DE87BF8E-4C0B-4D01-A4E8-C187682BA0A8}" destId="{98953BE4-7565-4BB5-A482-F1D6A0B0260C}" srcOrd="1" destOrd="0" presId="urn:microsoft.com/office/officeart/2005/8/layout/orgChart1"/>
    <dgm:cxn modelId="{27F69D31-156F-4688-8B15-C5809D83A1D1}" type="presOf" srcId="{BD8830C8-3EBA-4A42-9806-C4DBC880FB80}" destId="{286E8CC0-48E3-46CA-AB24-AA7B6B0CE9B7}" srcOrd="0" destOrd="0" presId="urn:microsoft.com/office/officeart/2005/8/layout/orgChart1"/>
    <dgm:cxn modelId="{84E9B65B-D8A1-4522-AE7C-F8C848CED7D2}" type="presOf" srcId="{BD8830C8-3EBA-4A42-9806-C4DBC880FB80}" destId="{D2A78204-F5DA-4431-836C-FB09B8EB0F12}" srcOrd="1" destOrd="0" presId="urn:microsoft.com/office/officeart/2005/8/layout/orgChart1"/>
    <dgm:cxn modelId="{DF89E762-5808-4AE5-932F-420E49C7C0F0}" type="presOf" srcId="{99D76CB8-2D45-47A2-A86E-E82E121050FA}" destId="{FA97C57D-B050-4889-8192-4C5EA56E2CE5}" srcOrd="1" destOrd="0" presId="urn:microsoft.com/office/officeart/2005/8/layout/orgChart1"/>
    <dgm:cxn modelId="{11A4C846-2137-47DE-9869-3505B13F8761}" srcId="{94911388-3A62-4BC9-83EC-B490B79BE3B0}" destId="{99D76CB8-2D45-47A2-A86E-E82E121050FA}" srcOrd="0" destOrd="0" parTransId="{7B1B3490-2341-4F8B-8123-6F762F08AF4D}" sibTransId="{045707BC-DACB-4980-92AB-2A85CDB8F9CB}"/>
    <dgm:cxn modelId="{6D28F54F-3154-4192-9B5C-E73AAE187F0C}" type="presOf" srcId="{94911388-3A62-4BC9-83EC-B490B79BE3B0}" destId="{9382EAD3-3902-4A7C-8905-69FEC82232C6}" srcOrd="0" destOrd="0" presId="urn:microsoft.com/office/officeart/2005/8/layout/orgChart1"/>
    <dgm:cxn modelId="{0C0DB459-8A60-4CE2-BE3B-D521F218871B}" srcId="{99D76CB8-2D45-47A2-A86E-E82E121050FA}" destId="{BD8830C8-3EBA-4A42-9806-C4DBC880FB80}" srcOrd="0" destOrd="0" parTransId="{D90D401E-2586-4D7B-82A4-D6306D9F29E0}" sibTransId="{DA32D790-775D-498F-8BAD-764EEC5A667C}"/>
    <dgm:cxn modelId="{1B793B91-B668-47B2-BF99-E4BCA7479B0D}" type="presOf" srcId="{DE87BF8E-4C0B-4D01-A4E8-C187682BA0A8}" destId="{49B18794-52D7-42FF-9C88-ABCBADC289F6}" srcOrd="0" destOrd="0" presId="urn:microsoft.com/office/officeart/2005/8/layout/orgChart1"/>
    <dgm:cxn modelId="{F47176A8-9DE7-4586-AB91-CE4A2764CDAA}" type="presOf" srcId="{99D76CB8-2D45-47A2-A86E-E82E121050FA}" destId="{294313B2-DDFA-4243-8FF0-2267F71F0985}" srcOrd="0" destOrd="0" presId="urn:microsoft.com/office/officeart/2005/8/layout/orgChart1"/>
    <dgm:cxn modelId="{DF6635C9-4780-4878-B956-3E572C624684}" type="presOf" srcId="{D90D401E-2586-4D7B-82A4-D6306D9F29E0}" destId="{7613E02B-C410-4A0A-8EF9-8FCAD69A2308}" srcOrd="0" destOrd="0" presId="urn:microsoft.com/office/officeart/2005/8/layout/orgChart1"/>
    <dgm:cxn modelId="{7161CBE1-1FD3-4DC3-8657-F7720447A665}" type="presOf" srcId="{8E901FD4-2107-4A5D-A548-E13EDC27A3D5}" destId="{490FEC89-3A34-4B14-9E2B-7F277BAE5850}" srcOrd="0" destOrd="0" presId="urn:microsoft.com/office/officeart/2005/8/layout/orgChart1"/>
    <dgm:cxn modelId="{56CD0DDE-0992-477C-966E-CEECAFA91E38}" type="presParOf" srcId="{9382EAD3-3902-4A7C-8905-69FEC82232C6}" destId="{FD5B330D-C241-4BF9-A510-7E0D1B6660C6}" srcOrd="0" destOrd="0" presId="urn:microsoft.com/office/officeart/2005/8/layout/orgChart1"/>
    <dgm:cxn modelId="{D13FC899-FF01-4DAC-A86E-2BEFF1DCA158}" type="presParOf" srcId="{FD5B330D-C241-4BF9-A510-7E0D1B6660C6}" destId="{875B1738-EFC0-4B6F-A606-2954C7C4F6BC}" srcOrd="0" destOrd="0" presId="urn:microsoft.com/office/officeart/2005/8/layout/orgChart1"/>
    <dgm:cxn modelId="{18B0E89C-065A-49CB-A94C-606076ED8DC6}" type="presParOf" srcId="{875B1738-EFC0-4B6F-A606-2954C7C4F6BC}" destId="{294313B2-DDFA-4243-8FF0-2267F71F0985}" srcOrd="0" destOrd="0" presId="urn:microsoft.com/office/officeart/2005/8/layout/orgChart1"/>
    <dgm:cxn modelId="{F81A83EE-7AE5-41D7-B0E5-6A27498D2ADB}" type="presParOf" srcId="{875B1738-EFC0-4B6F-A606-2954C7C4F6BC}" destId="{FA97C57D-B050-4889-8192-4C5EA56E2CE5}" srcOrd="1" destOrd="0" presId="urn:microsoft.com/office/officeart/2005/8/layout/orgChart1"/>
    <dgm:cxn modelId="{64CF2823-F21A-4ED7-8BEA-DB120D5195D8}" type="presParOf" srcId="{FD5B330D-C241-4BF9-A510-7E0D1B6660C6}" destId="{73459DD2-B7F3-4FDC-90D7-5F27DC23106A}" srcOrd="1" destOrd="0" presId="urn:microsoft.com/office/officeart/2005/8/layout/orgChart1"/>
    <dgm:cxn modelId="{BEAFCE7C-C7A5-44A1-8347-701FD27ACA16}" type="presParOf" srcId="{73459DD2-B7F3-4FDC-90D7-5F27DC23106A}" destId="{7613E02B-C410-4A0A-8EF9-8FCAD69A2308}" srcOrd="0" destOrd="0" presId="urn:microsoft.com/office/officeart/2005/8/layout/orgChart1"/>
    <dgm:cxn modelId="{2B8DFDDD-3E09-4BE8-8147-73AF84474C8A}" type="presParOf" srcId="{73459DD2-B7F3-4FDC-90D7-5F27DC23106A}" destId="{513718B9-1594-4F82-9F39-5A5E75E16988}" srcOrd="1" destOrd="0" presId="urn:microsoft.com/office/officeart/2005/8/layout/orgChart1"/>
    <dgm:cxn modelId="{DA660CBE-FADF-49F2-BC78-44D512403D36}" type="presParOf" srcId="{513718B9-1594-4F82-9F39-5A5E75E16988}" destId="{6A7E2972-DDBB-4E20-BD60-38E36211090D}" srcOrd="0" destOrd="0" presId="urn:microsoft.com/office/officeart/2005/8/layout/orgChart1"/>
    <dgm:cxn modelId="{62C95D0F-BA0A-47BB-8737-01B80A476E92}" type="presParOf" srcId="{6A7E2972-DDBB-4E20-BD60-38E36211090D}" destId="{286E8CC0-48E3-46CA-AB24-AA7B6B0CE9B7}" srcOrd="0" destOrd="0" presId="urn:microsoft.com/office/officeart/2005/8/layout/orgChart1"/>
    <dgm:cxn modelId="{45D6D65C-D3B8-4B7D-8A04-09DBF1FF1D2F}" type="presParOf" srcId="{6A7E2972-DDBB-4E20-BD60-38E36211090D}" destId="{D2A78204-F5DA-4431-836C-FB09B8EB0F12}" srcOrd="1" destOrd="0" presId="urn:microsoft.com/office/officeart/2005/8/layout/orgChart1"/>
    <dgm:cxn modelId="{87FFAFCF-C54A-4131-BD22-FAF168C261DB}" type="presParOf" srcId="{513718B9-1594-4F82-9F39-5A5E75E16988}" destId="{BF47EDBA-6CF4-48C4-B681-3898ADE5A8BC}" srcOrd="1" destOrd="0" presId="urn:microsoft.com/office/officeart/2005/8/layout/orgChart1"/>
    <dgm:cxn modelId="{A1828778-1723-4415-A7C9-3712B8BC8423}" type="presParOf" srcId="{513718B9-1594-4F82-9F39-5A5E75E16988}" destId="{E69D67B8-791A-44F9-868A-1964374B689C}" srcOrd="2" destOrd="0" presId="urn:microsoft.com/office/officeart/2005/8/layout/orgChart1"/>
    <dgm:cxn modelId="{9A404983-E3D4-4107-A5D2-5BF256C7F129}" type="presParOf" srcId="{73459DD2-B7F3-4FDC-90D7-5F27DC23106A}" destId="{490FEC89-3A34-4B14-9E2B-7F277BAE5850}" srcOrd="2" destOrd="0" presId="urn:microsoft.com/office/officeart/2005/8/layout/orgChart1"/>
    <dgm:cxn modelId="{E96C6D74-57C8-4831-8BB8-8DA58C788397}" type="presParOf" srcId="{73459DD2-B7F3-4FDC-90D7-5F27DC23106A}" destId="{BA2790D3-AF10-4BA8-A836-0C24FEA6FD2A}" srcOrd="3" destOrd="0" presId="urn:microsoft.com/office/officeart/2005/8/layout/orgChart1"/>
    <dgm:cxn modelId="{3796C326-ECCD-40D1-B38E-663E3250DDC3}" type="presParOf" srcId="{BA2790D3-AF10-4BA8-A836-0C24FEA6FD2A}" destId="{65C627F1-E0EF-4B4A-85FB-31815CDFD8EE}" srcOrd="0" destOrd="0" presId="urn:microsoft.com/office/officeart/2005/8/layout/orgChart1"/>
    <dgm:cxn modelId="{ADC35B9E-1F99-4285-9548-879A7DC948A5}" type="presParOf" srcId="{65C627F1-E0EF-4B4A-85FB-31815CDFD8EE}" destId="{49B18794-52D7-42FF-9C88-ABCBADC289F6}" srcOrd="0" destOrd="0" presId="urn:microsoft.com/office/officeart/2005/8/layout/orgChart1"/>
    <dgm:cxn modelId="{83EE2B92-8E40-4CC2-B45A-0CAF0905FF3C}" type="presParOf" srcId="{65C627F1-E0EF-4B4A-85FB-31815CDFD8EE}" destId="{98953BE4-7565-4BB5-A482-F1D6A0B0260C}" srcOrd="1" destOrd="0" presId="urn:microsoft.com/office/officeart/2005/8/layout/orgChart1"/>
    <dgm:cxn modelId="{20D12DC5-4644-4FD3-BC7C-BFAF76270831}" type="presParOf" srcId="{BA2790D3-AF10-4BA8-A836-0C24FEA6FD2A}" destId="{ECD47C54-107B-4537-BD5F-C259CFC5FB05}" srcOrd="1" destOrd="0" presId="urn:microsoft.com/office/officeart/2005/8/layout/orgChart1"/>
    <dgm:cxn modelId="{127EFE22-D42F-4204-AAAA-F8AE911A5B73}" type="presParOf" srcId="{BA2790D3-AF10-4BA8-A836-0C24FEA6FD2A}" destId="{0C90CF47-190F-4D82-BF57-F047984A3B07}" srcOrd="2" destOrd="0" presId="urn:microsoft.com/office/officeart/2005/8/layout/orgChart1"/>
    <dgm:cxn modelId="{F11EB367-2C93-4ABB-80BE-146D1DFB3F4D}" type="presParOf" srcId="{FD5B330D-C241-4BF9-A510-7E0D1B6660C6}" destId="{7CBFC523-C1B6-4E29-AAC2-9AA0761612E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530789A-7312-4FC3-8E6E-F7DFC734165A}" type="doc">
      <dgm:prSet loTypeId="urn:microsoft.com/office/officeart/2009/3/layout/StepUpProcess" loCatId="process" qsTypeId="urn:microsoft.com/office/officeart/2005/8/quickstyle/3d1" qsCatId="3D" csTypeId="urn:microsoft.com/office/officeart/2005/8/colors/colorful5" csCatId="colorful" phldr="1"/>
      <dgm:spPr/>
    </dgm:pt>
    <dgm:pt modelId="{09CCF37D-9AB8-463A-A3B2-F206882973B6}">
      <dgm:prSet phldrT="[Texte]"/>
      <dgm:spPr/>
      <dgm:t>
        <a:bodyPr/>
        <a:lstStyle/>
        <a:p>
          <a:pPr>
            <a:buFont typeface="+mj-lt"/>
            <a:buAutoNum type="arabicPeriod"/>
          </a:pPr>
          <a:r>
            <a:rPr lang="fr-FR" dirty="0"/>
            <a:t>Détermination et affichage des descripteurs ORB</a:t>
          </a:r>
        </a:p>
      </dgm:t>
    </dgm:pt>
    <dgm:pt modelId="{8BBEAD34-7CDD-49FA-83ED-81CC03A6C6F2}" type="parTrans" cxnId="{1D5006DF-5473-4BCB-B5FD-37DC446E0A3A}">
      <dgm:prSet/>
      <dgm:spPr/>
      <dgm:t>
        <a:bodyPr/>
        <a:lstStyle/>
        <a:p>
          <a:endParaRPr lang="fr-FR"/>
        </a:p>
      </dgm:t>
    </dgm:pt>
    <dgm:pt modelId="{605AFD45-DAE6-4C13-A23E-F2417F2DDBE9}" type="sibTrans" cxnId="{1D5006DF-5473-4BCB-B5FD-37DC446E0A3A}">
      <dgm:prSet/>
      <dgm:spPr/>
      <dgm:t>
        <a:bodyPr/>
        <a:lstStyle/>
        <a:p>
          <a:endParaRPr lang="fr-FR"/>
        </a:p>
      </dgm:t>
    </dgm:pt>
    <dgm:pt modelId="{CB0E610D-012F-40B0-985A-F2B82BD1959E}">
      <dgm:prSet/>
      <dgm:spPr/>
      <dgm:t>
        <a:bodyPr/>
        <a:lstStyle/>
        <a:p>
          <a:pPr>
            <a:buFont typeface="+mj-lt"/>
            <a:buAutoNum type="arabicPeriod"/>
          </a:pPr>
          <a:r>
            <a:rPr lang="fr-FR" dirty="0"/>
            <a:t>Création des descripteurs ORB de chaque image</a:t>
          </a:r>
        </a:p>
      </dgm:t>
    </dgm:pt>
    <dgm:pt modelId="{D2967F24-6276-4EA4-A016-72576193AA09}" type="parTrans" cxnId="{D906FA42-B7D9-41DE-85F5-21C50CAB4A74}">
      <dgm:prSet/>
      <dgm:spPr/>
      <dgm:t>
        <a:bodyPr/>
        <a:lstStyle/>
        <a:p>
          <a:endParaRPr lang="fr-FR"/>
        </a:p>
      </dgm:t>
    </dgm:pt>
    <dgm:pt modelId="{432E9DF4-B6DD-4457-A882-8EA9A1155B2B}" type="sibTrans" cxnId="{D906FA42-B7D9-41DE-85F5-21C50CAB4A74}">
      <dgm:prSet/>
      <dgm:spPr/>
      <dgm:t>
        <a:bodyPr/>
        <a:lstStyle/>
        <a:p>
          <a:endParaRPr lang="fr-FR"/>
        </a:p>
      </dgm:t>
    </dgm:pt>
    <dgm:pt modelId="{9D5F18CC-7F8A-4444-B365-364FFFCD148E}">
      <dgm:prSet/>
      <dgm:spPr/>
      <dgm:t>
        <a:bodyPr/>
        <a:lstStyle/>
        <a:p>
          <a:pPr>
            <a:buFont typeface="+mj-lt"/>
            <a:buAutoNum type="arabicPeriod"/>
          </a:pPr>
          <a:r>
            <a:rPr lang="fr-FR" dirty="0"/>
            <a:t>Création des features pour chaque image</a:t>
          </a:r>
        </a:p>
      </dgm:t>
    </dgm:pt>
    <dgm:pt modelId="{177E2083-F9FE-43AC-B3C3-7A226D3AA6A5}" type="parTrans" cxnId="{B0996BF4-92C2-46F1-8A79-0A759AC9F37D}">
      <dgm:prSet/>
      <dgm:spPr/>
      <dgm:t>
        <a:bodyPr/>
        <a:lstStyle/>
        <a:p>
          <a:endParaRPr lang="fr-FR"/>
        </a:p>
      </dgm:t>
    </dgm:pt>
    <dgm:pt modelId="{29B1B4F4-6A9F-4D54-9484-403CA2E0CD0A}" type="sibTrans" cxnId="{B0996BF4-92C2-46F1-8A79-0A759AC9F37D}">
      <dgm:prSet/>
      <dgm:spPr/>
      <dgm:t>
        <a:bodyPr/>
        <a:lstStyle/>
        <a:p>
          <a:endParaRPr lang="fr-FR"/>
        </a:p>
      </dgm:t>
    </dgm:pt>
    <dgm:pt modelId="{A6F2B8DB-CA57-41E9-95BD-D226376FF842}">
      <dgm:prSet/>
      <dgm:spPr/>
      <dgm:t>
        <a:bodyPr/>
        <a:lstStyle/>
        <a:p>
          <a:pPr>
            <a:buFont typeface="+mj-lt"/>
            <a:buAutoNum type="arabicPeriod"/>
          </a:pPr>
          <a:r>
            <a:rPr lang="fr-FR" dirty="0"/>
            <a:t>Réduction de dimension PCA</a:t>
          </a:r>
        </a:p>
      </dgm:t>
    </dgm:pt>
    <dgm:pt modelId="{84D98F63-7564-4E18-A40A-307ABA2E15D6}" type="parTrans" cxnId="{3F9A7B73-3F2B-48A6-BE0C-BFEE0F8EEFA7}">
      <dgm:prSet/>
      <dgm:spPr/>
      <dgm:t>
        <a:bodyPr/>
        <a:lstStyle/>
        <a:p>
          <a:endParaRPr lang="fr-FR"/>
        </a:p>
      </dgm:t>
    </dgm:pt>
    <dgm:pt modelId="{E7F7216C-B7ED-4555-BBB2-0FC942325821}" type="sibTrans" cxnId="{3F9A7B73-3F2B-48A6-BE0C-BFEE0F8EEFA7}">
      <dgm:prSet/>
      <dgm:spPr/>
      <dgm:t>
        <a:bodyPr/>
        <a:lstStyle/>
        <a:p>
          <a:endParaRPr lang="fr-FR"/>
        </a:p>
      </dgm:t>
    </dgm:pt>
    <dgm:pt modelId="{E40BDEA6-27D7-4974-B484-B3AC31A56DB1}">
      <dgm:prSet/>
      <dgm:spPr/>
      <dgm:t>
        <a:bodyPr/>
        <a:lstStyle/>
        <a:p>
          <a:pPr>
            <a:buFont typeface="+mj-lt"/>
            <a:buAutoNum type="arabicPeriod"/>
          </a:pPr>
          <a:r>
            <a:rPr lang="fr-FR" dirty="0"/>
            <a:t>Analyse mesures : similarité entre catégories et clusters</a:t>
          </a:r>
        </a:p>
      </dgm:t>
    </dgm:pt>
    <dgm:pt modelId="{FBCF483E-2605-46A9-B20E-8E2008AEAC55}" type="parTrans" cxnId="{8E029B78-1CA0-440B-8D84-071F3D59C4AD}">
      <dgm:prSet/>
      <dgm:spPr/>
      <dgm:t>
        <a:bodyPr/>
        <a:lstStyle/>
        <a:p>
          <a:endParaRPr lang="fr-FR"/>
        </a:p>
      </dgm:t>
    </dgm:pt>
    <dgm:pt modelId="{F63BF59F-A483-444C-9065-179CCC54CA98}" type="sibTrans" cxnId="{8E029B78-1CA0-440B-8D84-071F3D59C4AD}">
      <dgm:prSet/>
      <dgm:spPr/>
      <dgm:t>
        <a:bodyPr/>
        <a:lstStyle/>
        <a:p>
          <a:endParaRPr lang="fr-FR"/>
        </a:p>
      </dgm:t>
    </dgm:pt>
    <dgm:pt modelId="{028A5CB7-F5FB-485D-AF69-93ED92EFB71B}">
      <dgm:prSet/>
      <dgm:spPr/>
      <dgm:t>
        <a:bodyPr/>
        <a:lstStyle/>
        <a:p>
          <a:pPr>
            <a:buFont typeface="+mj-lt"/>
            <a:buAutoNum type="arabicPeriod"/>
          </a:pPr>
          <a:r>
            <a:rPr lang="fr-FR" dirty="0"/>
            <a:t>Création des clusters de descripteurs</a:t>
          </a:r>
        </a:p>
      </dgm:t>
    </dgm:pt>
    <dgm:pt modelId="{244A3F50-512B-43D7-91EB-B8B0436C89F6}" type="parTrans" cxnId="{1D402E7E-80F0-4CD2-B88F-187A1408C6DF}">
      <dgm:prSet/>
      <dgm:spPr/>
      <dgm:t>
        <a:bodyPr/>
        <a:lstStyle/>
        <a:p>
          <a:endParaRPr lang="fr-FR"/>
        </a:p>
      </dgm:t>
    </dgm:pt>
    <dgm:pt modelId="{D56E0DBA-6822-4B79-A6F9-C63BE3BBA68C}" type="sibTrans" cxnId="{1D402E7E-80F0-4CD2-B88F-187A1408C6DF}">
      <dgm:prSet/>
      <dgm:spPr/>
      <dgm:t>
        <a:bodyPr/>
        <a:lstStyle/>
        <a:p>
          <a:endParaRPr lang="fr-FR"/>
        </a:p>
      </dgm:t>
    </dgm:pt>
    <dgm:pt modelId="{0B2DC6A7-5978-4001-B0B5-4A013AF943E0}">
      <dgm:prSet/>
      <dgm:spPr/>
      <dgm:t>
        <a:bodyPr/>
        <a:lstStyle/>
        <a:p>
          <a:pPr>
            <a:buFont typeface="+mj-lt"/>
            <a:buAutoNum type="arabicPeriod"/>
          </a:pPr>
          <a:r>
            <a:rPr lang="fr-FR"/>
            <a:t>Réduction </a:t>
          </a:r>
          <a:r>
            <a:rPr lang="fr-FR" dirty="0"/>
            <a:t>de dimension T-SNE</a:t>
          </a:r>
        </a:p>
      </dgm:t>
    </dgm:pt>
    <dgm:pt modelId="{C68A22D1-AA7C-4427-89E1-A95986C19CEB}" type="parTrans" cxnId="{53913529-FA0A-4C11-8B52-E06B52422FE7}">
      <dgm:prSet/>
      <dgm:spPr/>
      <dgm:t>
        <a:bodyPr/>
        <a:lstStyle/>
        <a:p>
          <a:endParaRPr lang="fr-FR"/>
        </a:p>
      </dgm:t>
    </dgm:pt>
    <dgm:pt modelId="{98089790-C4A3-4977-B345-5982DE2C0D17}" type="sibTrans" cxnId="{53913529-FA0A-4C11-8B52-E06B52422FE7}">
      <dgm:prSet/>
      <dgm:spPr/>
      <dgm:t>
        <a:bodyPr/>
        <a:lstStyle/>
        <a:p>
          <a:endParaRPr lang="fr-FR"/>
        </a:p>
      </dgm:t>
    </dgm:pt>
    <dgm:pt modelId="{F930434C-424E-4E07-990B-B4EA6C8458FE}" type="pres">
      <dgm:prSet presAssocID="{2530789A-7312-4FC3-8E6E-F7DFC734165A}" presName="rootnode" presStyleCnt="0">
        <dgm:presLayoutVars>
          <dgm:chMax/>
          <dgm:chPref/>
          <dgm:dir/>
          <dgm:animLvl val="lvl"/>
        </dgm:presLayoutVars>
      </dgm:prSet>
      <dgm:spPr/>
    </dgm:pt>
    <dgm:pt modelId="{FB01E627-E90C-4C5E-B0FB-4EF4BC7B3AB6}" type="pres">
      <dgm:prSet presAssocID="{09CCF37D-9AB8-463A-A3B2-F206882973B6}" presName="composite" presStyleCnt="0"/>
      <dgm:spPr/>
    </dgm:pt>
    <dgm:pt modelId="{6267BABE-04DE-43D3-8A49-8D307DE2D03D}" type="pres">
      <dgm:prSet presAssocID="{09CCF37D-9AB8-463A-A3B2-F206882973B6}" presName="LShape" presStyleLbl="alignNode1" presStyleIdx="0" presStyleCnt="13"/>
      <dgm:spPr/>
    </dgm:pt>
    <dgm:pt modelId="{30FBD494-A2F5-4E15-9A22-26295B706CC1}" type="pres">
      <dgm:prSet presAssocID="{09CCF37D-9AB8-463A-A3B2-F206882973B6}" presName="ParentText" presStyleLbl="revTx" presStyleIdx="0" presStyleCnt="7">
        <dgm:presLayoutVars>
          <dgm:chMax val="0"/>
          <dgm:chPref val="0"/>
          <dgm:bulletEnabled val="1"/>
        </dgm:presLayoutVars>
      </dgm:prSet>
      <dgm:spPr/>
    </dgm:pt>
    <dgm:pt modelId="{A645939A-9D12-48CB-BA07-8B6D6BC0448A}" type="pres">
      <dgm:prSet presAssocID="{09CCF37D-9AB8-463A-A3B2-F206882973B6}" presName="Triangle" presStyleLbl="alignNode1" presStyleIdx="1" presStyleCnt="13"/>
      <dgm:spPr/>
    </dgm:pt>
    <dgm:pt modelId="{9A4AFE16-C6A9-4E38-9EE0-3498AE2E1C21}" type="pres">
      <dgm:prSet presAssocID="{605AFD45-DAE6-4C13-A23E-F2417F2DDBE9}" presName="sibTrans" presStyleCnt="0"/>
      <dgm:spPr/>
    </dgm:pt>
    <dgm:pt modelId="{367E68BE-EB2F-487C-958E-9D8BDB4D1D55}" type="pres">
      <dgm:prSet presAssocID="{605AFD45-DAE6-4C13-A23E-F2417F2DDBE9}" presName="space" presStyleCnt="0"/>
      <dgm:spPr/>
    </dgm:pt>
    <dgm:pt modelId="{A83BF62C-57E2-4A8F-A4E5-B4D579A09362}" type="pres">
      <dgm:prSet presAssocID="{CB0E610D-012F-40B0-985A-F2B82BD1959E}" presName="composite" presStyleCnt="0"/>
      <dgm:spPr/>
    </dgm:pt>
    <dgm:pt modelId="{FCCB0345-5E2F-4B0D-BD16-75CBC9991C6B}" type="pres">
      <dgm:prSet presAssocID="{CB0E610D-012F-40B0-985A-F2B82BD1959E}" presName="LShape" presStyleLbl="alignNode1" presStyleIdx="2" presStyleCnt="13"/>
      <dgm:spPr/>
    </dgm:pt>
    <dgm:pt modelId="{D9B04B99-EF25-4C68-81B5-653885323DA3}" type="pres">
      <dgm:prSet presAssocID="{CB0E610D-012F-40B0-985A-F2B82BD1959E}" presName="ParentText" presStyleLbl="revTx" presStyleIdx="1" presStyleCnt="7">
        <dgm:presLayoutVars>
          <dgm:chMax val="0"/>
          <dgm:chPref val="0"/>
          <dgm:bulletEnabled val="1"/>
        </dgm:presLayoutVars>
      </dgm:prSet>
      <dgm:spPr/>
    </dgm:pt>
    <dgm:pt modelId="{2E77399F-6011-4191-9B63-870D573FB671}" type="pres">
      <dgm:prSet presAssocID="{CB0E610D-012F-40B0-985A-F2B82BD1959E}" presName="Triangle" presStyleLbl="alignNode1" presStyleIdx="3" presStyleCnt="13"/>
      <dgm:spPr/>
    </dgm:pt>
    <dgm:pt modelId="{36667409-3662-47B4-9F15-9A6CE0F27B3D}" type="pres">
      <dgm:prSet presAssocID="{432E9DF4-B6DD-4457-A882-8EA9A1155B2B}" presName="sibTrans" presStyleCnt="0"/>
      <dgm:spPr/>
    </dgm:pt>
    <dgm:pt modelId="{9F4C98FC-7F58-4C66-8E23-DD9F1823AD5D}" type="pres">
      <dgm:prSet presAssocID="{432E9DF4-B6DD-4457-A882-8EA9A1155B2B}" presName="space" presStyleCnt="0"/>
      <dgm:spPr/>
    </dgm:pt>
    <dgm:pt modelId="{82E386C6-E590-499F-801D-F742EA9341F7}" type="pres">
      <dgm:prSet presAssocID="{028A5CB7-F5FB-485D-AF69-93ED92EFB71B}" presName="composite" presStyleCnt="0"/>
      <dgm:spPr/>
    </dgm:pt>
    <dgm:pt modelId="{12C028AB-7320-4A44-AA76-71C5B7FAF230}" type="pres">
      <dgm:prSet presAssocID="{028A5CB7-F5FB-485D-AF69-93ED92EFB71B}" presName="LShape" presStyleLbl="alignNode1" presStyleIdx="4" presStyleCnt="13"/>
      <dgm:spPr/>
    </dgm:pt>
    <dgm:pt modelId="{B4882D4D-8F60-43F9-A712-C4F68ADBB065}" type="pres">
      <dgm:prSet presAssocID="{028A5CB7-F5FB-485D-AF69-93ED92EFB71B}" presName="ParentText" presStyleLbl="revTx" presStyleIdx="2" presStyleCnt="7">
        <dgm:presLayoutVars>
          <dgm:chMax val="0"/>
          <dgm:chPref val="0"/>
          <dgm:bulletEnabled val="1"/>
        </dgm:presLayoutVars>
      </dgm:prSet>
      <dgm:spPr/>
    </dgm:pt>
    <dgm:pt modelId="{1A919471-9CB2-4E48-BF2A-B9B37B631E2F}" type="pres">
      <dgm:prSet presAssocID="{028A5CB7-F5FB-485D-AF69-93ED92EFB71B}" presName="Triangle" presStyleLbl="alignNode1" presStyleIdx="5" presStyleCnt="13"/>
      <dgm:spPr/>
    </dgm:pt>
    <dgm:pt modelId="{021766FF-5535-4B5A-BBB7-D6BC91EF2275}" type="pres">
      <dgm:prSet presAssocID="{D56E0DBA-6822-4B79-A6F9-C63BE3BBA68C}" presName="sibTrans" presStyleCnt="0"/>
      <dgm:spPr/>
    </dgm:pt>
    <dgm:pt modelId="{E6F2BAA6-072F-469C-9E6F-D4FC61296EBE}" type="pres">
      <dgm:prSet presAssocID="{D56E0DBA-6822-4B79-A6F9-C63BE3BBA68C}" presName="space" presStyleCnt="0"/>
      <dgm:spPr/>
    </dgm:pt>
    <dgm:pt modelId="{784A3649-1E28-4B9F-90A0-695F81BFD722}" type="pres">
      <dgm:prSet presAssocID="{9D5F18CC-7F8A-4444-B365-364FFFCD148E}" presName="composite" presStyleCnt="0"/>
      <dgm:spPr/>
    </dgm:pt>
    <dgm:pt modelId="{D6D262B5-9603-459A-8799-7FB3BC08191D}" type="pres">
      <dgm:prSet presAssocID="{9D5F18CC-7F8A-4444-B365-364FFFCD148E}" presName="LShape" presStyleLbl="alignNode1" presStyleIdx="6" presStyleCnt="13"/>
      <dgm:spPr/>
    </dgm:pt>
    <dgm:pt modelId="{AE615763-829F-4D8E-8FEB-77250662E3E8}" type="pres">
      <dgm:prSet presAssocID="{9D5F18CC-7F8A-4444-B365-364FFFCD148E}" presName="ParentText" presStyleLbl="revTx" presStyleIdx="3" presStyleCnt="7">
        <dgm:presLayoutVars>
          <dgm:chMax val="0"/>
          <dgm:chPref val="0"/>
          <dgm:bulletEnabled val="1"/>
        </dgm:presLayoutVars>
      </dgm:prSet>
      <dgm:spPr/>
    </dgm:pt>
    <dgm:pt modelId="{E20A8398-B207-4035-B00F-896096BDD38A}" type="pres">
      <dgm:prSet presAssocID="{9D5F18CC-7F8A-4444-B365-364FFFCD148E}" presName="Triangle" presStyleLbl="alignNode1" presStyleIdx="7" presStyleCnt="13"/>
      <dgm:spPr/>
    </dgm:pt>
    <dgm:pt modelId="{428C25B9-E16E-4080-BF6E-7BAD25DD18AB}" type="pres">
      <dgm:prSet presAssocID="{29B1B4F4-6A9F-4D54-9484-403CA2E0CD0A}" presName="sibTrans" presStyleCnt="0"/>
      <dgm:spPr/>
    </dgm:pt>
    <dgm:pt modelId="{E2F53448-26FF-43C7-B900-A88B340695F3}" type="pres">
      <dgm:prSet presAssocID="{29B1B4F4-6A9F-4D54-9484-403CA2E0CD0A}" presName="space" presStyleCnt="0"/>
      <dgm:spPr/>
    </dgm:pt>
    <dgm:pt modelId="{85B0B8C1-A4D7-4414-A50C-FF6299AC0AD2}" type="pres">
      <dgm:prSet presAssocID="{A6F2B8DB-CA57-41E9-95BD-D226376FF842}" presName="composite" presStyleCnt="0"/>
      <dgm:spPr/>
    </dgm:pt>
    <dgm:pt modelId="{8C5603F5-65AC-4B7B-87D6-43963D963416}" type="pres">
      <dgm:prSet presAssocID="{A6F2B8DB-CA57-41E9-95BD-D226376FF842}" presName="LShape" presStyleLbl="alignNode1" presStyleIdx="8" presStyleCnt="13"/>
      <dgm:spPr/>
    </dgm:pt>
    <dgm:pt modelId="{03C29726-2B64-490C-A739-9A38986F85EC}" type="pres">
      <dgm:prSet presAssocID="{A6F2B8DB-CA57-41E9-95BD-D226376FF842}" presName="ParentText" presStyleLbl="revTx" presStyleIdx="4" presStyleCnt="7">
        <dgm:presLayoutVars>
          <dgm:chMax val="0"/>
          <dgm:chPref val="0"/>
          <dgm:bulletEnabled val="1"/>
        </dgm:presLayoutVars>
      </dgm:prSet>
      <dgm:spPr/>
    </dgm:pt>
    <dgm:pt modelId="{B589981F-89FC-4E8F-A1EC-0BDB16D639BF}" type="pres">
      <dgm:prSet presAssocID="{A6F2B8DB-CA57-41E9-95BD-D226376FF842}" presName="Triangle" presStyleLbl="alignNode1" presStyleIdx="9" presStyleCnt="13"/>
      <dgm:spPr/>
    </dgm:pt>
    <dgm:pt modelId="{47229A39-42D0-421C-BEDA-720BF78791AC}" type="pres">
      <dgm:prSet presAssocID="{E7F7216C-B7ED-4555-BBB2-0FC942325821}" presName="sibTrans" presStyleCnt="0"/>
      <dgm:spPr/>
    </dgm:pt>
    <dgm:pt modelId="{88BA5039-D3BE-4296-A01B-F993D632DEB9}" type="pres">
      <dgm:prSet presAssocID="{E7F7216C-B7ED-4555-BBB2-0FC942325821}" presName="space" presStyleCnt="0"/>
      <dgm:spPr/>
    </dgm:pt>
    <dgm:pt modelId="{C92C457F-7668-48E5-A75A-6A4DE8BB0B1C}" type="pres">
      <dgm:prSet presAssocID="{0B2DC6A7-5978-4001-B0B5-4A013AF943E0}" presName="composite" presStyleCnt="0"/>
      <dgm:spPr/>
    </dgm:pt>
    <dgm:pt modelId="{826CCDA3-0368-464D-B575-59B5A35AAC9C}" type="pres">
      <dgm:prSet presAssocID="{0B2DC6A7-5978-4001-B0B5-4A013AF943E0}" presName="LShape" presStyleLbl="alignNode1" presStyleIdx="10" presStyleCnt="13"/>
      <dgm:spPr/>
    </dgm:pt>
    <dgm:pt modelId="{D60EA8DD-AEEA-4EFD-AE6C-77395AD0CF5B}" type="pres">
      <dgm:prSet presAssocID="{0B2DC6A7-5978-4001-B0B5-4A013AF943E0}" presName="ParentText" presStyleLbl="revTx" presStyleIdx="5" presStyleCnt="7">
        <dgm:presLayoutVars>
          <dgm:chMax val="0"/>
          <dgm:chPref val="0"/>
          <dgm:bulletEnabled val="1"/>
        </dgm:presLayoutVars>
      </dgm:prSet>
      <dgm:spPr/>
    </dgm:pt>
    <dgm:pt modelId="{62C79D2A-7803-4D7B-8C47-5D70A6251C0F}" type="pres">
      <dgm:prSet presAssocID="{0B2DC6A7-5978-4001-B0B5-4A013AF943E0}" presName="Triangle" presStyleLbl="alignNode1" presStyleIdx="11" presStyleCnt="13"/>
      <dgm:spPr/>
    </dgm:pt>
    <dgm:pt modelId="{AFFCC42D-E625-4BBC-85B2-A262B00B2CB8}" type="pres">
      <dgm:prSet presAssocID="{98089790-C4A3-4977-B345-5982DE2C0D17}" presName="sibTrans" presStyleCnt="0"/>
      <dgm:spPr/>
    </dgm:pt>
    <dgm:pt modelId="{DAE23BF2-FDDA-4B58-BA92-E632CDC52714}" type="pres">
      <dgm:prSet presAssocID="{98089790-C4A3-4977-B345-5982DE2C0D17}" presName="space" presStyleCnt="0"/>
      <dgm:spPr/>
    </dgm:pt>
    <dgm:pt modelId="{CB6F3C05-4296-4AE1-BC90-921169BDF644}" type="pres">
      <dgm:prSet presAssocID="{E40BDEA6-27D7-4974-B484-B3AC31A56DB1}" presName="composite" presStyleCnt="0"/>
      <dgm:spPr/>
    </dgm:pt>
    <dgm:pt modelId="{1E01011A-A426-4824-BF27-21F40E5B4A61}" type="pres">
      <dgm:prSet presAssocID="{E40BDEA6-27D7-4974-B484-B3AC31A56DB1}" presName="LShape" presStyleLbl="alignNode1" presStyleIdx="12" presStyleCnt="13"/>
      <dgm:spPr/>
    </dgm:pt>
    <dgm:pt modelId="{A02EEEB6-BC52-4FA3-9543-459E8E44EB0E}" type="pres">
      <dgm:prSet presAssocID="{E40BDEA6-27D7-4974-B484-B3AC31A56DB1}" presName="ParentText" presStyleLbl="revTx" presStyleIdx="6" presStyleCnt="7">
        <dgm:presLayoutVars>
          <dgm:chMax val="0"/>
          <dgm:chPref val="0"/>
          <dgm:bulletEnabled val="1"/>
        </dgm:presLayoutVars>
      </dgm:prSet>
      <dgm:spPr/>
    </dgm:pt>
  </dgm:ptLst>
  <dgm:cxnLst>
    <dgm:cxn modelId="{53913529-FA0A-4C11-8B52-E06B52422FE7}" srcId="{2530789A-7312-4FC3-8E6E-F7DFC734165A}" destId="{0B2DC6A7-5978-4001-B0B5-4A013AF943E0}" srcOrd="5" destOrd="0" parTransId="{C68A22D1-AA7C-4427-89E1-A95986C19CEB}" sibTransId="{98089790-C4A3-4977-B345-5982DE2C0D17}"/>
    <dgm:cxn modelId="{BE3DE62A-A70A-47B7-ACEB-AB9B40E2D2D5}" type="presOf" srcId="{028A5CB7-F5FB-485D-AF69-93ED92EFB71B}" destId="{B4882D4D-8F60-43F9-A712-C4F68ADBB065}" srcOrd="0" destOrd="0" presId="urn:microsoft.com/office/officeart/2009/3/layout/StepUpProcess"/>
    <dgm:cxn modelId="{D906FA42-B7D9-41DE-85F5-21C50CAB4A74}" srcId="{2530789A-7312-4FC3-8E6E-F7DFC734165A}" destId="{CB0E610D-012F-40B0-985A-F2B82BD1959E}" srcOrd="1" destOrd="0" parTransId="{D2967F24-6276-4EA4-A016-72576193AA09}" sibTransId="{432E9DF4-B6DD-4457-A882-8EA9A1155B2B}"/>
    <dgm:cxn modelId="{E0C27F66-BCF1-4741-BA24-885347BFE92F}" type="presOf" srcId="{CB0E610D-012F-40B0-985A-F2B82BD1959E}" destId="{D9B04B99-EF25-4C68-81B5-653885323DA3}" srcOrd="0" destOrd="0" presId="urn:microsoft.com/office/officeart/2009/3/layout/StepUpProcess"/>
    <dgm:cxn modelId="{3F9A7B73-3F2B-48A6-BE0C-BFEE0F8EEFA7}" srcId="{2530789A-7312-4FC3-8E6E-F7DFC734165A}" destId="{A6F2B8DB-CA57-41E9-95BD-D226376FF842}" srcOrd="4" destOrd="0" parTransId="{84D98F63-7564-4E18-A40A-307ABA2E15D6}" sibTransId="{E7F7216C-B7ED-4555-BBB2-0FC942325821}"/>
    <dgm:cxn modelId="{8E029B78-1CA0-440B-8D84-071F3D59C4AD}" srcId="{2530789A-7312-4FC3-8E6E-F7DFC734165A}" destId="{E40BDEA6-27D7-4974-B484-B3AC31A56DB1}" srcOrd="6" destOrd="0" parTransId="{FBCF483E-2605-46A9-B20E-8E2008AEAC55}" sibTransId="{F63BF59F-A483-444C-9065-179CCC54CA98}"/>
    <dgm:cxn modelId="{7263897B-CB1B-469A-BE28-0C05F84D24B8}" type="presOf" srcId="{2530789A-7312-4FC3-8E6E-F7DFC734165A}" destId="{F930434C-424E-4E07-990B-B4EA6C8458FE}" srcOrd="0" destOrd="0" presId="urn:microsoft.com/office/officeart/2009/3/layout/StepUpProcess"/>
    <dgm:cxn modelId="{1D402E7E-80F0-4CD2-B88F-187A1408C6DF}" srcId="{2530789A-7312-4FC3-8E6E-F7DFC734165A}" destId="{028A5CB7-F5FB-485D-AF69-93ED92EFB71B}" srcOrd="2" destOrd="0" parTransId="{244A3F50-512B-43D7-91EB-B8B0436C89F6}" sibTransId="{D56E0DBA-6822-4B79-A6F9-C63BE3BBA68C}"/>
    <dgm:cxn modelId="{AB4CA882-2F31-4188-9AC8-5E77D81CB2C9}" type="presOf" srcId="{09CCF37D-9AB8-463A-A3B2-F206882973B6}" destId="{30FBD494-A2F5-4E15-9A22-26295B706CC1}" srcOrd="0" destOrd="0" presId="urn:microsoft.com/office/officeart/2009/3/layout/StepUpProcess"/>
    <dgm:cxn modelId="{41C037A3-F0A1-4AEA-95E5-F2B079D1F7A6}" type="presOf" srcId="{0B2DC6A7-5978-4001-B0B5-4A013AF943E0}" destId="{D60EA8DD-AEEA-4EFD-AE6C-77395AD0CF5B}" srcOrd="0" destOrd="0" presId="urn:microsoft.com/office/officeart/2009/3/layout/StepUpProcess"/>
    <dgm:cxn modelId="{B0B917AA-2911-4049-9D80-F070E093CE1E}" type="presOf" srcId="{A6F2B8DB-CA57-41E9-95BD-D226376FF842}" destId="{03C29726-2B64-490C-A739-9A38986F85EC}" srcOrd="0" destOrd="0" presId="urn:microsoft.com/office/officeart/2009/3/layout/StepUpProcess"/>
    <dgm:cxn modelId="{51A821DA-F547-40FF-9DAD-7F50B19E4B84}" type="presOf" srcId="{9D5F18CC-7F8A-4444-B365-364FFFCD148E}" destId="{AE615763-829F-4D8E-8FEB-77250662E3E8}" srcOrd="0" destOrd="0" presId="urn:microsoft.com/office/officeart/2009/3/layout/StepUpProcess"/>
    <dgm:cxn modelId="{1D5006DF-5473-4BCB-B5FD-37DC446E0A3A}" srcId="{2530789A-7312-4FC3-8E6E-F7DFC734165A}" destId="{09CCF37D-9AB8-463A-A3B2-F206882973B6}" srcOrd="0" destOrd="0" parTransId="{8BBEAD34-7CDD-49FA-83ED-81CC03A6C6F2}" sibTransId="{605AFD45-DAE6-4C13-A23E-F2417F2DDBE9}"/>
    <dgm:cxn modelId="{B0996BF4-92C2-46F1-8A79-0A759AC9F37D}" srcId="{2530789A-7312-4FC3-8E6E-F7DFC734165A}" destId="{9D5F18CC-7F8A-4444-B365-364FFFCD148E}" srcOrd="3" destOrd="0" parTransId="{177E2083-F9FE-43AC-B3C3-7A226D3AA6A5}" sibTransId="{29B1B4F4-6A9F-4D54-9484-403CA2E0CD0A}"/>
    <dgm:cxn modelId="{E4F2CAF4-B414-449A-8BD3-FF2BB7676B44}" type="presOf" srcId="{E40BDEA6-27D7-4974-B484-B3AC31A56DB1}" destId="{A02EEEB6-BC52-4FA3-9543-459E8E44EB0E}" srcOrd="0" destOrd="0" presId="urn:microsoft.com/office/officeart/2009/3/layout/StepUpProcess"/>
    <dgm:cxn modelId="{93F40234-4801-4A16-A9DD-07FAFA193B43}" type="presParOf" srcId="{F930434C-424E-4E07-990B-B4EA6C8458FE}" destId="{FB01E627-E90C-4C5E-B0FB-4EF4BC7B3AB6}" srcOrd="0" destOrd="0" presId="urn:microsoft.com/office/officeart/2009/3/layout/StepUpProcess"/>
    <dgm:cxn modelId="{206FA5CF-6382-4E2E-8F90-6EAD53EC36B7}" type="presParOf" srcId="{FB01E627-E90C-4C5E-B0FB-4EF4BC7B3AB6}" destId="{6267BABE-04DE-43D3-8A49-8D307DE2D03D}" srcOrd="0" destOrd="0" presId="urn:microsoft.com/office/officeart/2009/3/layout/StepUpProcess"/>
    <dgm:cxn modelId="{7397A845-46CF-4489-A6B0-48CF0DF786F0}" type="presParOf" srcId="{FB01E627-E90C-4C5E-B0FB-4EF4BC7B3AB6}" destId="{30FBD494-A2F5-4E15-9A22-26295B706CC1}" srcOrd="1" destOrd="0" presId="urn:microsoft.com/office/officeart/2009/3/layout/StepUpProcess"/>
    <dgm:cxn modelId="{481C1162-35F4-4F36-8AAE-77DCD8CE533A}" type="presParOf" srcId="{FB01E627-E90C-4C5E-B0FB-4EF4BC7B3AB6}" destId="{A645939A-9D12-48CB-BA07-8B6D6BC0448A}" srcOrd="2" destOrd="0" presId="urn:microsoft.com/office/officeart/2009/3/layout/StepUpProcess"/>
    <dgm:cxn modelId="{6EA1D345-24F1-4670-804F-1715F61C02F6}" type="presParOf" srcId="{F930434C-424E-4E07-990B-B4EA6C8458FE}" destId="{9A4AFE16-C6A9-4E38-9EE0-3498AE2E1C21}" srcOrd="1" destOrd="0" presId="urn:microsoft.com/office/officeart/2009/3/layout/StepUpProcess"/>
    <dgm:cxn modelId="{7F13E3D8-14A7-4667-BDD8-DEB0E65D1C22}" type="presParOf" srcId="{9A4AFE16-C6A9-4E38-9EE0-3498AE2E1C21}" destId="{367E68BE-EB2F-487C-958E-9D8BDB4D1D55}" srcOrd="0" destOrd="0" presId="urn:microsoft.com/office/officeart/2009/3/layout/StepUpProcess"/>
    <dgm:cxn modelId="{AAB862B6-F7CF-46FC-A21D-F9BE0F9B10ED}" type="presParOf" srcId="{F930434C-424E-4E07-990B-B4EA6C8458FE}" destId="{A83BF62C-57E2-4A8F-A4E5-B4D579A09362}" srcOrd="2" destOrd="0" presId="urn:microsoft.com/office/officeart/2009/3/layout/StepUpProcess"/>
    <dgm:cxn modelId="{0E740D62-2104-45E1-8DAF-DDD18D945761}" type="presParOf" srcId="{A83BF62C-57E2-4A8F-A4E5-B4D579A09362}" destId="{FCCB0345-5E2F-4B0D-BD16-75CBC9991C6B}" srcOrd="0" destOrd="0" presId="urn:microsoft.com/office/officeart/2009/3/layout/StepUpProcess"/>
    <dgm:cxn modelId="{42FAC513-825F-4F53-B877-C510960DB989}" type="presParOf" srcId="{A83BF62C-57E2-4A8F-A4E5-B4D579A09362}" destId="{D9B04B99-EF25-4C68-81B5-653885323DA3}" srcOrd="1" destOrd="0" presId="urn:microsoft.com/office/officeart/2009/3/layout/StepUpProcess"/>
    <dgm:cxn modelId="{31893D48-EAAB-45B1-8CF1-85223696E96D}" type="presParOf" srcId="{A83BF62C-57E2-4A8F-A4E5-B4D579A09362}" destId="{2E77399F-6011-4191-9B63-870D573FB671}" srcOrd="2" destOrd="0" presId="urn:microsoft.com/office/officeart/2009/3/layout/StepUpProcess"/>
    <dgm:cxn modelId="{5DFAD622-B703-4213-AFAB-D967AC22717F}" type="presParOf" srcId="{F930434C-424E-4E07-990B-B4EA6C8458FE}" destId="{36667409-3662-47B4-9F15-9A6CE0F27B3D}" srcOrd="3" destOrd="0" presId="urn:microsoft.com/office/officeart/2009/3/layout/StepUpProcess"/>
    <dgm:cxn modelId="{C3589357-3B01-44F8-8520-6D075E1DF3FD}" type="presParOf" srcId="{36667409-3662-47B4-9F15-9A6CE0F27B3D}" destId="{9F4C98FC-7F58-4C66-8E23-DD9F1823AD5D}" srcOrd="0" destOrd="0" presId="urn:microsoft.com/office/officeart/2009/3/layout/StepUpProcess"/>
    <dgm:cxn modelId="{E9AE12CC-0CEB-4DC8-A56C-52417A82E36C}" type="presParOf" srcId="{F930434C-424E-4E07-990B-B4EA6C8458FE}" destId="{82E386C6-E590-499F-801D-F742EA9341F7}" srcOrd="4" destOrd="0" presId="urn:microsoft.com/office/officeart/2009/3/layout/StepUpProcess"/>
    <dgm:cxn modelId="{913D9407-9FAF-405F-8FBA-3F23F123D8F0}" type="presParOf" srcId="{82E386C6-E590-499F-801D-F742EA9341F7}" destId="{12C028AB-7320-4A44-AA76-71C5B7FAF230}" srcOrd="0" destOrd="0" presId="urn:microsoft.com/office/officeart/2009/3/layout/StepUpProcess"/>
    <dgm:cxn modelId="{405DCB55-08A0-4B67-B356-526A6C551C7C}" type="presParOf" srcId="{82E386C6-E590-499F-801D-F742EA9341F7}" destId="{B4882D4D-8F60-43F9-A712-C4F68ADBB065}" srcOrd="1" destOrd="0" presId="urn:microsoft.com/office/officeart/2009/3/layout/StepUpProcess"/>
    <dgm:cxn modelId="{714B02D6-E18B-41A5-A485-E4E89281E6CA}" type="presParOf" srcId="{82E386C6-E590-499F-801D-F742EA9341F7}" destId="{1A919471-9CB2-4E48-BF2A-B9B37B631E2F}" srcOrd="2" destOrd="0" presId="urn:microsoft.com/office/officeart/2009/3/layout/StepUpProcess"/>
    <dgm:cxn modelId="{A3C13123-70CA-4A12-A1C1-CAE68A23F641}" type="presParOf" srcId="{F930434C-424E-4E07-990B-B4EA6C8458FE}" destId="{021766FF-5535-4B5A-BBB7-D6BC91EF2275}" srcOrd="5" destOrd="0" presId="urn:microsoft.com/office/officeart/2009/3/layout/StepUpProcess"/>
    <dgm:cxn modelId="{97948156-003F-4F31-9B75-ABB38C3ED334}" type="presParOf" srcId="{021766FF-5535-4B5A-BBB7-D6BC91EF2275}" destId="{E6F2BAA6-072F-469C-9E6F-D4FC61296EBE}" srcOrd="0" destOrd="0" presId="urn:microsoft.com/office/officeart/2009/3/layout/StepUpProcess"/>
    <dgm:cxn modelId="{AA194EF4-B2B3-4359-BBAE-FD34A930D481}" type="presParOf" srcId="{F930434C-424E-4E07-990B-B4EA6C8458FE}" destId="{784A3649-1E28-4B9F-90A0-695F81BFD722}" srcOrd="6" destOrd="0" presId="urn:microsoft.com/office/officeart/2009/3/layout/StepUpProcess"/>
    <dgm:cxn modelId="{9F9D9D2A-3977-4EF9-880C-AE5E5D8F3926}" type="presParOf" srcId="{784A3649-1E28-4B9F-90A0-695F81BFD722}" destId="{D6D262B5-9603-459A-8799-7FB3BC08191D}" srcOrd="0" destOrd="0" presId="urn:microsoft.com/office/officeart/2009/3/layout/StepUpProcess"/>
    <dgm:cxn modelId="{9C94D7D6-2B1B-4485-88D5-F52B5767610F}" type="presParOf" srcId="{784A3649-1E28-4B9F-90A0-695F81BFD722}" destId="{AE615763-829F-4D8E-8FEB-77250662E3E8}" srcOrd="1" destOrd="0" presId="urn:microsoft.com/office/officeart/2009/3/layout/StepUpProcess"/>
    <dgm:cxn modelId="{0D0D36BD-DCE7-4F55-AE32-0C436E21DF4E}" type="presParOf" srcId="{784A3649-1E28-4B9F-90A0-695F81BFD722}" destId="{E20A8398-B207-4035-B00F-896096BDD38A}" srcOrd="2" destOrd="0" presId="urn:microsoft.com/office/officeart/2009/3/layout/StepUpProcess"/>
    <dgm:cxn modelId="{28F9893C-2E8C-4A00-8689-45C2E89F9451}" type="presParOf" srcId="{F930434C-424E-4E07-990B-B4EA6C8458FE}" destId="{428C25B9-E16E-4080-BF6E-7BAD25DD18AB}" srcOrd="7" destOrd="0" presId="urn:microsoft.com/office/officeart/2009/3/layout/StepUpProcess"/>
    <dgm:cxn modelId="{C0D15FC2-3BEA-4495-8E94-63C15C2B10B9}" type="presParOf" srcId="{428C25B9-E16E-4080-BF6E-7BAD25DD18AB}" destId="{E2F53448-26FF-43C7-B900-A88B340695F3}" srcOrd="0" destOrd="0" presId="urn:microsoft.com/office/officeart/2009/3/layout/StepUpProcess"/>
    <dgm:cxn modelId="{DF0064B8-64D6-431A-ADB7-8F1392F479DE}" type="presParOf" srcId="{F930434C-424E-4E07-990B-B4EA6C8458FE}" destId="{85B0B8C1-A4D7-4414-A50C-FF6299AC0AD2}" srcOrd="8" destOrd="0" presId="urn:microsoft.com/office/officeart/2009/3/layout/StepUpProcess"/>
    <dgm:cxn modelId="{06F7DEFA-EC55-4254-B7E5-E993EE32E8F4}" type="presParOf" srcId="{85B0B8C1-A4D7-4414-A50C-FF6299AC0AD2}" destId="{8C5603F5-65AC-4B7B-87D6-43963D963416}" srcOrd="0" destOrd="0" presId="urn:microsoft.com/office/officeart/2009/3/layout/StepUpProcess"/>
    <dgm:cxn modelId="{350F8B14-3503-4376-854A-5C311C4D15F5}" type="presParOf" srcId="{85B0B8C1-A4D7-4414-A50C-FF6299AC0AD2}" destId="{03C29726-2B64-490C-A739-9A38986F85EC}" srcOrd="1" destOrd="0" presId="urn:microsoft.com/office/officeart/2009/3/layout/StepUpProcess"/>
    <dgm:cxn modelId="{8C38CB4B-60B7-4021-9F39-A25C61E6E226}" type="presParOf" srcId="{85B0B8C1-A4D7-4414-A50C-FF6299AC0AD2}" destId="{B589981F-89FC-4E8F-A1EC-0BDB16D639BF}" srcOrd="2" destOrd="0" presId="urn:microsoft.com/office/officeart/2009/3/layout/StepUpProcess"/>
    <dgm:cxn modelId="{9236FBD5-D9AA-4937-A69B-00DDE1950E2A}" type="presParOf" srcId="{F930434C-424E-4E07-990B-B4EA6C8458FE}" destId="{47229A39-42D0-421C-BEDA-720BF78791AC}" srcOrd="9" destOrd="0" presId="urn:microsoft.com/office/officeart/2009/3/layout/StepUpProcess"/>
    <dgm:cxn modelId="{1FBFBC99-0321-4EDC-80F7-E1AC951FB3E3}" type="presParOf" srcId="{47229A39-42D0-421C-BEDA-720BF78791AC}" destId="{88BA5039-D3BE-4296-A01B-F993D632DEB9}" srcOrd="0" destOrd="0" presId="urn:microsoft.com/office/officeart/2009/3/layout/StepUpProcess"/>
    <dgm:cxn modelId="{6E54C914-2D21-47EA-A6A0-1C28B430783D}" type="presParOf" srcId="{F930434C-424E-4E07-990B-B4EA6C8458FE}" destId="{C92C457F-7668-48E5-A75A-6A4DE8BB0B1C}" srcOrd="10" destOrd="0" presId="urn:microsoft.com/office/officeart/2009/3/layout/StepUpProcess"/>
    <dgm:cxn modelId="{8D41B2E6-8FAA-4603-9F4D-9699DC763E74}" type="presParOf" srcId="{C92C457F-7668-48E5-A75A-6A4DE8BB0B1C}" destId="{826CCDA3-0368-464D-B575-59B5A35AAC9C}" srcOrd="0" destOrd="0" presId="urn:microsoft.com/office/officeart/2009/3/layout/StepUpProcess"/>
    <dgm:cxn modelId="{1336C92D-16B7-4E95-A711-017BE8EA2EAB}" type="presParOf" srcId="{C92C457F-7668-48E5-A75A-6A4DE8BB0B1C}" destId="{D60EA8DD-AEEA-4EFD-AE6C-77395AD0CF5B}" srcOrd="1" destOrd="0" presId="urn:microsoft.com/office/officeart/2009/3/layout/StepUpProcess"/>
    <dgm:cxn modelId="{BDDE785B-3BAD-4902-8256-54A6E0F761F7}" type="presParOf" srcId="{C92C457F-7668-48E5-A75A-6A4DE8BB0B1C}" destId="{62C79D2A-7803-4D7B-8C47-5D70A6251C0F}" srcOrd="2" destOrd="0" presId="urn:microsoft.com/office/officeart/2009/3/layout/StepUpProcess"/>
    <dgm:cxn modelId="{7AEDF191-95E8-466B-BC77-D9ACDE2AE7C1}" type="presParOf" srcId="{F930434C-424E-4E07-990B-B4EA6C8458FE}" destId="{AFFCC42D-E625-4BBC-85B2-A262B00B2CB8}" srcOrd="11" destOrd="0" presId="urn:microsoft.com/office/officeart/2009/3/layout/StepUpProcess"/>
    <dgm:cxn modelId="{19E8EE22-6304-496E-B770-C90D8F7F8531}" type="presParOf" srcId="{AFFCC42D-E625-4BBC-85B2-A262B00B2CB8}" destId="{DAE23BF2-FDDA-4B58-BA92-E632CDC52714}" srcOrd="0" destOrd="0" presId="urn:microsoft.com/office/officeart/2009/3/layout/StepUpProcess"/>
    <dgm:cxn modelId="{53C29523-CE58-4C16-800E-A7BB5BCD25D2}" type="presParOf" srcId="{F930434C-424E-4E07-990B-B4EA6C8458FE}" destId="{CB6F3C05-4296-4AE1-BC90-921169BDF644}" srcOrd="12" destOrd="0" presId="urn:microsoft.com/office/officeart/2009/3/layout/StepUpProcess"/>
    <dgm:cxn modelId="{3FC52DD0-839E-4494-AEFF-9F483CBA0196}" type="presParOf" srcId="{CB6F3C05-4296-4AE1-BC90-921169BDF644}" destId="{1E01011A-A426-4824-BF27-21F40E5B4A61}" srcOrd="0" destOrd="0" presId="urn:microsoft.com/office/officeart/2009/3/layout/StepUpProcess"/>
    <dgm:cxn modelId="{3D122022-0A40-4A80-9B11-06B4B16B0BF2}" type="presParOf" srcId="{CB6F3C05-4296-4AE1-BC90-921169BDF644}" destId="{A02EEEB6-BC52-4FA3-9543-459E8E44EB0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530789A-7312-4FC3-8E6E-F7DFC734165A}" type="doc">
      <dgm:prSet loTypeId="urn:microsoft.com/office/officeart/2009/3/layout/StepUpProcess" loCatId="process" qsTypeId="urn:microsoft.com/office/officeart/2005/8/quickstyle/3d1" qsCatId="3D" csTypeId="urn:microsoft.com/office/officeart/2005/8/colors/colorful5" csCatId="colorful" phldr="1"/>
      <dgm:spPr/>
    </dgm:pt>
    <dgm:pt modelId="{09CCF37D-9AB8-463A-A3B2-F206882973B6}">
      <dgm:prSet phldrT="[Texte]"/>
      <dgm:spPr/>
      <dgm:t>
        <a:bodyPr/>
        <a:lstStyle/>
        <a:p>
          <a:pPr>
            <a:buFont typeface="+mj-lt"/>
            <a:buAutoNum type="arabicPeriod"/>
          </a:pPr>
          <a:r>
            <a:rPr lang="fr-FR" dirty="0"/>
            <a:t>Détermination et affichage des descripteurs ORB</a:t>
          </a:r>
        </a:p>
      </dgm:t>
    </dgm:pt>
    <dgm:pt modelId="{8BBEAD34-7CDD-49FA-83ED-81CC03A6C6F2}" type="parTrans" cxnId="{1D5006DF-5473-4BCB-B5FD-37DC446E0A3A}">
      <dgm:prSet/>
      <dgm:spPr/>
      <dgm:t>
        <a:bodyPr/>
        <a:lstStyle/>
        <a:p>
          <a:endParaRPr lang="fr-FR"/>
        </a:p>
      </dgm:t>
    </dgm:pt>
    <dgm:pt modelId="{605AFD45-DAE6-4C13-A23E-F2417F2DDBE9}" type="sibTrans" cxnId="{1D5006DF-5473-4BCB-B5FD-37DC446E0A3A}">
      <dgm:prSet/>
      <dgm:spPr/>
      <dgm:t>
        <a:bodyPr/>
        <a:lstStyle/>
        <a:p>
          <a:endParaRPr lang="fr-FR"/>
        </a:p>
      </dgm:t>
    </dgm:pt>
    <dgm:pt modelId="{CB0E610D-012F-40B0-985A-F2B82BD1959E}">
      <dgm:prSet/>
      <dgm:spPr/>
      <dgm:t>
        <a:bodyPr/>
        <a:lstStyle/>
        <a:p>
          <a:pPr>
            <a:buFont typeface="+mj-lt"/>
            <a:buAutoNum type="arabicPeriod"/>
          </a:pPr>
          <a:r>
            <a:rPr lang="fr-FR" b="1" dirty="0">
              <a:highlight>
                <a:srgbClr val="FFFF00"/>
              </a:highlight>
            </a:rPr>
            <a:t>Création des descripteurs ORB de chaque image</a:t>
          </a:r>
        </a:p>
      </dgm:t>
    </dgm:pt>
    <dgm:pt modelId="{D2967F24-6276-4EA4-A016-72576193AA09}" type="parTrans" cxnId="{D906FA42-B7D9-41DE-85F5-21C50CAB4A74}">
      <dgm:prSet/>
      <dgm:spPr/>
      <dgm:t>
        <a:bodyPr/>
        <a:lstStyle/>
        <a:p>
          <a:endParaRPr lang="fr-FR"/>
        </a:p>
      </dgm:t>
    </dgm:pt>
    <dgm:pt modelId="{432E9DF4-B6DD-4457-A882-8EA9A1155B2B}" type="sibTrans" cxnId="{D906FA42-B7D9-41DE-85F5-21C50CAB4A74}">
      <dgm:prSet/>
      <dgm:spPr/>
      <dgm:t>
        <a:bodyPr/>
        <a:lstStyle/>
        <a:p>
          <a:endParaRPr lang="fr-FR"/>
        </a:p>
      </dgm:t>
    </dgm:pt>
    <dgm:pt modelId="{9D5F18CC-7F8A-4444-B365-364FFFCD148E}">
      <dgm:prSet/>
      <dgm:spPr/>
      <dgm:t>
        <a:bodyPr/>
        <a:lstStyle/>
        <a:p>
          <a:pPr>
            <a:buFont typeface="+mj-lt"/>
            <a:buAutoNum type="arabicPeriod"/>
          </a:pPr>
          <a:r>
            <a:rPr lang="fr-FR" b="1" dirty="0">
              <a:highlight>
                <a:srgbClr val="FFFF00"/>
              </a:highlight>
            </a:rPr>
            <a:t>Création des features pour chaque image</a:t>
          </a:r>
        </a:p>
      </dgm:t>
    </dgm:pt>
    <dgm:pt modelId="{177E2083-F9FE-43AC-B3C3-7A226D3AA6A5}" type="parTrans" cxnId="{B0996BF4-92C2-46F1-8A79-0A759AC9F37D}">
      <dgm:prSet/>
      <dgm:spPr/>
      <dgm:t>
        <a:bodyPr/>
        <a:lstStyle/>
        <a:p>
          <a:endParaRPr lang="fr-FR"/>
        </a:p>
      </dgm:t>
    </dgm:pt>
    <dgm:pt modelId="{29B1B4F4-6A9F-4D54-9484-403CA2E0CD0A}" type="sibTrans" cxnId="{B0996BF4-92C2-46F1-8A79-0A759AC9F37D}">
      <dgm:prSet/>
      <dgm:spPr/>
      <dgm:t>
        <a:bodyPr/>
        <a:lstStyle/>
        <a:p>
          <a:endParaRPr lang="fr-FR"/>
        </a:p>
      </dgm:t>
    </dgm:pt>
    <dgm:pt modelId="{A6F2B8DB-CA57-41E9-95BD-D226376FF842}">
      <dgm:prSet custT="1"/>
      <dgm:spPr/>
      <dgm:t>
        <a:bodyPr/>
        <a:lstStyle/>
        <a:p>
          <a:pPr>
            <a:buFont typeface="+mj-lt"/>
            <a:buAutoNum type="arabicPeriod"/>
          </a:pPr>
          <a:r>
            <a:rPr lang="fr-FR" sz="1050" dirty="0"/>
            <a:t>Réduction de dimension PCA</a:t>
          </a:r>
        </a:p>
      </dgm:t>
    </dgm:pt>
    <dgm:pt modelId="{84D98F63-7564-4E18-A40A-307ABA2E15D6}" type="parTrans" cxnId="{3F9A7B73-3F2B-48A6-BE0C-BFEE0F8EEFA7}">
      <dgm:prSet/>
      <dgm:spPr/>
      <dgm:t>
        <a:bodyPr/>
        <a:lstStyle/>
        <a:p>
          <a:endParaRPr lang="fr-FR"/>
        </a:p>
      </dgm:t>
    </dgm:pt>
    <dgm:pt modelId="{E7F7216C-B7ED-4555-BBB2-0FC942325821}" type="sibTrans" cxnId="{3F9A7B73-3F2B-48A6-BE0C-BFEE0F8EEFA7}">
      <dgm:prSet/>
      <dgm:spPr/>
      <dgm:t>
        <a:bodyPr/>
        <a:lstStyle/>
        <a:p>
          <a:endParaRPr lang="fr-FR"/>
        </a:p>
      </dgm:t>
    </dgm:pt>
    <dgm:pt modelId="{E40BDEA6-27D7-4974-B484-B3AC31A56DB1}">
      <dgm:prSet custT="1"/>
      <dgm:spPr/>
      <dgm:t>
        <a:bodyPr/>
        <a:lstStyle/>
        <a:p>
          <a:pPr>
            <a:buFont typeface="+mj-lt"/>
            <a:buAutoNum type="arabicPeriod"/>
          </a:pPr>
          <a:r>
            <a:rPr lang="fr-FR" sz="1050" dirty="0"/>
            <a:t>Analyse mesures : similarité entre catégories et clusters</a:t>
          </a:r>
        </a:p>
      </dgm:t>
    </dgm:pt>
    <dgm:pt modelId="{FBCF483E-2605-46A9-B20E-8E2008AEAC55}" type="parTrans" cxnId="{8E029B78-1CA0-440B-8D84-071F3D59C4AD}">
      <dgm:prSet/>
      <dgm:spPr/>
      <dgm:t>
        <a:bodyPr/>
        <a:lstStyle/>
        <a:p>
          <a:endParaRPr lang="fr-FR"/>
        </a:p>
      </dgm:t>
    </dgm:pt>
    <dgm:pt modelId="{F63BF59F-A483-444C-9065-179CCC54CA98}" type="sibTrans" cxnId="{8E029B78-1CA0-440B-8D84-071F3D59C4AD}">
      <dgm:prSet/>
      <dgm:spPr/>
      <dgm:t>
        <a:bodyPr/>
        <a:lstStyle/>
        <a:p>
          <a:endParaRPr lang="fr-FR"/>
        </a:p>
      </dgm:t>
    </dgm:pt>
    <dgm:pt modelId="{028A5CB7-F5FB-485D-AF69-93ED92EFB71B}">
      <dgm:prSet/>
      <dgm:spPr/>
      <dgm:t>
        <a:bodyPr/>
        <a:lstStyle/>
        <a:p>
          <a:pPr>
            <a:buFont typeface="+mj-lt"/>
            <a:buAutoNum type="arabicPeriod"/>
          </a:pPr>
          <a:r>
            <a:rPr lang="fr-FR" b="1" dirty="0">
              <a:highlight>
                <a:srgbClr val="FFFF00"/>
              </a:highlight>
            </a:rPr>
            <a:t>Création des clusters de descripteurs</a:t>
          </a:r>
        </a:p>
      </dgm:t>
    </dgm:pt>
    <dgm:pt modelId="{244A3F50-512B-43D7-91EB-B8B0436C89F6}" type="parTrans" cxnId="{1D402E7E-80F0-4CD2-B88F-187A1408C6DF}">
      <dgm:prSet/>
      <dgm:spPr/>
      <dgm:t>
        <a:bodyPr/>
        <a:lstStyle/>
        <a:p>
          <a:endParaRPr lang="fr-FR"/>
        </a:p>
      </dgm:t>
    </dgm:pt>
    <dgm:pt modelId="{D56E0DBA-6822-4B79-A6F9-C63BE3BBA68C}" type="sibTrans" cxnId="{1D402E7E-80F0-4CD2-B88F-187A1408C6DF}">
      <dgm:prSet/>
      <dgm:spPr/>
      <dgm:t>
        <a:bodyPr/>
        <a:lstStyle/>
        <a:p>
          <a:endParaRPr lang="fr-FR"/>
        </a:p>
      </dgm:t>
    </dgm:pt>
    <dgm:pt modelId="{0B2DC6A7-5978-4001-B0B5-4A013AF943E0}">
      <dgm:prSet custT="1"/>
      <dgm:spPr/>
      <dgm:t>
        <a:bodyPr/>
        <a:lstStyle/>
        <a:p>
          <a:pPr>
            <a:buFont typeface="+mj-lt"/>
            <a:buAutoNum type="arabicPeriod"/>
          </a:pPr>
          <a:r>
            <a:rPr lang="fr-FR" sz="1050"/>
            <a:t>Réduction </a:t>
          </a:r>
          <a:r>
            <a:rPr lang="fr-FR" sz="1050" dirty="0"/>
            <a:t>de dimension T-SNE</a:t>
          </a:r>
        </a:p>
      </dgm:t>
    </dgm:pt>
    <dgm:pt modelId="{C68A22D1-AA7C-4427-89E1-A95986C19CEB}" type="parTrans" cxnId="{53913529-FA0A-4C11-8B52-E06B52422FE7}">
      <dgm:prSet/>
      <dgm:spPr/>
      <dgm:t>
        <a:bodyPr/>
        <a:lstStyle/>
        <a:p>
          <a:endParaRPr lang="fr-FR"/>
        </a:p>
      </dgm:t>
    </dgm:pt>
    <dgm:pt modelId="{98089790-C4A3-4977-B345-5982DE2C0D17}" type="sibTrans" cxnId="{53913529-FA0A-4C11-8B52-E06B52422FE7}">
      <dgm:prSet/>
      <dgm:spPr/>
      <dgm:t>
        <a:bodyPr/>
        <a:lstStyle/>
        <a:p>
          <a:endParaRPr lang="fr-FR"/>
        </a:p>
      </dgm:t>
    </dgm:pt>
    <dgm:pt modelId="{F930434C-424E-4E07-990B-B4EA6C8458FE}" type="pres">
      <dgm:prSet presAssocID="{2530789A-7312-4FC3-8E6E-F7DFC734165A}" presName="rootnode" presStyleCnt="0">
        <dgm:presLayoutVars>
          <dgm:chMax/>
          <dgm:chPref/>
          <dgm:dir/>
          <dgm:animLvl val="lvl"/>
        </dgm:presLayoutVars>
      </dgm:prSet>
      <dgm:spPr/>
    </dgm:pt>
    <dgm:pt modelId="{FB01E627-E90C-4C5E-B0FB-4EF4BC7B3AB6}" type="pres">
      <dgm:prSet presAssocID="{09CCF37D-9AB8-463A-A3B2-F206882973B6}" presName="composite" presStyleCnt="0"/>
      <dgm:spPr/>
    </dgm:pt>
    <dgm:pt modelId="{6267BABE-04DE-43D3-8A49-8D307DE2D03D}" type="pres">
      <dgm:prSet presAssocID="{09CCF37D-9AB8-463A-A3B2-F206882973B6}" presName="LShape" presStyleLbl="alignNode1" presStyleIdx="0" presStyleCnt="13"/>
      <dgm:spPr/>
    </dgm:pt>
    <dgm:pt modelId="{30FBD494-A2F5-4E15-9A22-26295B706CC1}" type="pres">
      <dgm:prSet presAssocID="{09CCF37D-9AB8-463A-A3B2-F206882973B6}" presName="ParentText" presStyleLbl="revTx" presStyleIdx="0" presStyleCnt="7">
        <dgm:presLayoutVars>
          <dgm:chMax val="0"/>
          <dgm:chPref val="0"/>
          <dgm:bulletEnabled val="1"/>
        </dgm:presLayoutVars>
      </dgm:prSet>
      <dgm:spPr/>
    </dgm:pt>
    <dgm:pt modelId="{A645939A-9D12-48CB-BA07-8B6D6BC0448A}" type="pres">
      <dgm:prSet presAssocID="{09CCF37D-9AB8-463A-A3B2-F206882973B6}" presName="Triangle" presStyleLbl="alignNode1" presStyleIdx="1" presStyleCnt="13"/>
      <dgm:spPr/>
    </dgm:pt>
    <dgm:pt modelId="{9A4AFE16-C6A9-4E38-9EE0-3498AE2E1C21}" type="pres">
      <dgm:prSet presAssocID="{605AFD45-DAE6-4C13-A23E-F2417F2DDBE9}" presName="sibTrans" presStyleCnt="0"/>
      <dgm:spPr/>
    </dgm:pt>
    <dgm:pt modelId="{367E68BE-EB2F-487C-958E-9D8BDB4D1D55}" type="pres">
      <dgm:prSet presAssocID="{605AFD45-DAE6-4C13-A23E-F2417F2DDBE9}" presName="space" presStyleCnt="0"/>
      <dgm:spPr/>
    </dgm:pt>
    <dgm:pt modelId="{A83BF62C-57E2-4A8F-A4E5-B4D579A09362}" type="pres">
      <dgm:prSet presAssocID="{CB0E610D-012F-40B0-985A-F2B82BD1959E}" presName="composite" presStyleCnt="0"/>
      <dgm:spPr/>
    </dgm:pt>
    <dgm:pt modelId="{FCCB0345-5E2F-4B0D-BD16-75CBC9991C6B}" type="pres">
      <dgm:prSet presAssocID="{CB0E610D-012F-40B0-985A-F2B82BD1959E}" presName="LShape" presStyleLbl="alignNode1" presStyleIdx="2" presStyleCnt="13"/>
      <dgm:spPr/>
    </dgm:pt>
    <dgm:pt modelId="{D9B04B99-EF25-4C68-81B5-653885323DA3}" type="pres">
      <dgm:prSet presAssocID="{CB0E610D-012F-40B0-985A-F2B82BD1959E}" presName="ParentText" presStyleLbl="revTx" presStyleIdx="1" presStyleCnt="7">
        <dgm:presLayoutVars>
          <dgm:chMax val="0"/>
          <dgm:chPref val="0"/>
          <dgm:bulletEnabled val="1"/>
        </dgm:presLayoutVars>
      </dgm:prSet>
      <dgm:spPr/>
    </dgm:pt>
    <dgm:pt modelId="{2E77399F-6011-4191-9B63-870D573FB671}" type="pres">
      <dgm:prSet presAssocID="{CB0E610D-012F-40B0-985A-F2B82BD1959E}" presName="Triangle" presStyleLbl="alignNode1" presStyleIdx="3" presStyleCnt="13"/>
      <dgm:spPr/>
    </dgm:pt>
    <dgm:pt modelId="{36667409-3662-47B4-9F15-9A6CE0F27B3D}" type="pres">
      <dgm:prSet presAssocID="{432E9DF4-B6DD-4457-A882-8EA9A1155B2B}" presName="sibTrans" presStyleCnt="0"/>
      <dgm:spPr/>
    </dgm:pt>
    <dgm:pt modelId="{9F4C98FC-7F58-4C66-8E23-DD9F1823AD5D}" type="pres">
      <dgm:prSet presAssocID="{432E9DF4-B6DD-4457-A882-8EA9A1155B2B}" presName="space" presStyleCnt="0"/>
      <dgm:spPr/>
    </dgm:pt>
    <dgm:pt modelId="{82E386C6-E590-499F-801D-F742EA9341F7}" type="pres">
      <dgm:prSet presAssocID="{028A5CB7-F5FB-485D-AF69-93ED92EFB71B}" presName="composite" presStyleCnt="0"/>
      <dgm:spPr/>
    </dgm:pt>
    <dgm:pt modelId="{12C028AB-7320-4A44-AA76-71C5B7FAF230}" type="pres">
      <dgm:prSet presAssocID="{028A5CB7-F5FB-485D-AF69-93ED92EFB71B}" presName="LShape" presStyleLbl="alignNode1" presStyleIdx="4" presStyleCnt="13"/>
      <dgm:spPr/>
    </dgm:pt>
    <dgm:pt modelId="{B4882D4D-8F60-43F9-A712-C4F68ADBB065}" type="pres">
      <dgm:prSet presAssocID="{028A5CB7-F5FB-485D-AF69-93ED92EFB71B}" presName="ParentText" presStyleLbl="revTx" presStyleIdx="2" presStyleCnt="7">
        <dgm:presLayoutVars>
          <dgm:chMax val="0"/>
          <dgm:chPref val="0"/>
          <dgm:bulletEnabled val="1"/>
        </dgm:presLayoutVars>
      </dgm:prSet>
      <dgm:spPr/>
    </dgm:pt>
    <dgm:pt modelId="{1A919471-9CB2-4E48-BF2A-B9B37B631E2F}" type="pres">
      <dgm:prSet presAssocID="{028A5CB7-F5FB-485D-AF69-93ED92EFB71B}" presName="Triangle" presStyleLbl="alignNode1" presStyleIdx="5" presStyleCnt="13"/>
      <dgm:spPr/>
    </dgm:pt>
    <dgm:pt modelId="{021766FF-5535-4B5A-BBB7-D6BC91EF2275}" type="pres">
      <dgm:prSet presAssocID="{D56E0DBA-6822-4B79-A6F9-C63BE3BBA68C}" presName="sibTrans" presStyleCnt="0"/>
      <dgm:spPr/>
    </dgm:pt>
    <dgm:pt modelId="{E6F2BAA6-072F-469C-9E6F-D4FC61296EBE}" type="pres">
      <dgm:prSet presAssocID="{D56E0DBA-6822-4B79-A6F9-C63BE3BBA68C}" presName="space" presStyleCnt="0"/>
      <dgm:spPr/>
    </dgm:pt>
    <dgm:pt modelId="{784A3649-1E28-4B9F-90A0-695F81BFD722}" type="pres">
      <dgm:prSet presAssocID="{9D5F18CC-7F8A-4444-B365-364FFFCD148E}" presName="composite" presStyleCnt="0"/>
      <dgm:spPr/>
    </dgm:pt>
    <dgm:pt modelId="{D6D262B5-9603-459A-8799-7FB3BC08191D}" type="pres">
      <dgm:prSet presAssocID="{9D5F18CC-7F8A-4444-B365-364FFFCD148E}" presName="LShape" presStyleLbl="alignNode1" presStyleIdx="6" presStyleCnt="13"/>
      <dgm:spPr/>
    </dgm:pt>
    <dgm:pt modelId="{AE615763-829F-4D8E-8FEB-77250662E3E8}" type="pres">
      <dgm:prSet presAssocID="{9D5F18CC-7F8A-4444-B365-364FFFCD148E}" presName="ParentText" presStyleLbl="revTx" presStyleIdx="3" presStyleCnt="7">
        <dgm:presLayoutVars>
          <dgm:chMax val="0"/>
          <dgm:chPref val="0"/>
          <dgm:bulletEnabled val="1"/>
        </dgm:presLayoutVars>
      </dgm:prSet>
      <dgm:spPr/>
    </dgm:pt>
    <dgm:pt modelId="{E20A8398-B207-4035-B00F-896096BDD38A}" type="pres">
      <dgm:prSet presAssocID="{9D5F18CC-7F8A-4444-B365-364FFFCD148E}" presName="Triangle" presStyleLbl="alignNode1" presStyleIdx="7" presStyleCnt="13"/>
      <dgm:spPr/>
    </dgm:pt>
    <dgm:pt modelId="{428C25B9-E16E-4080-BF6E-7BAD25DD18AB}" type="pres">
      <dgm:prSet presAssocID="{29B1B4F4-6A9F-4D54-9484-403CA2E0CD0A}" presName="sibTrans" presStyleCnt="0"/>
      <dgm:spPr/>
    </dgm:pt>
    <dgm:pt modelId="{E2F53448-26FF-43C7-B900-A88B340695F3}" type="pres">
      <dgm:prSet presAssocID="{29B1B4F4-6A9F-4D54-9484-403CA2E0CD0A}" presName="space" presStyleCnt="0"/>
      <dgm:spPr/>
    </dgm:pt>
    <dgm:pt modelId="{85B0B8C1-A4D7-4414-A50C-FF6299AC0AD2}" type="pres">
      <dgm:prSet presAssocID="{A6F2B8DB-CA57-41E9-95BD-D226376FF842}" presName="composite" presStyleCnt="0"/>
      <dgm:spPr/>
    </dgm:pt>
    <dgm:pt modelId="{8C5603F5-65AC-4B7B-87D6-43963D963416}" type="pres">
      <dgm:prSet presAssocID="{A6F2B8DB-CA57-41E9-95BD-D226376FF842}" presName="LShape" presStyleLbl="alignNode1" presStyleIdx="8" presStyleCnt="13"/>
      <dgm:spPr/>
    </dgm:pt>
    <dgm:pt modelId="{03C29726-2B64-490C-A739-9A38986F85EC}" type="pres">
      <dgm:prSet presAssocID="{A6F2B8DB-CA57-41E9-95BD-D226376FF842}" presName="ParentText" presStyleLbl="revTx" presStyleIdx="4" presStyleCnt="7">
        <dgm:presLayoutVars>
          <dgm:chMax val="0"/>
          <dgm:chPref val="0"/>
          <dgm:bulletEnabled val="1"/>
        </dgm:presLayoutVars>
      </dgm:prSet>
      <dgm:spPr/>
    </dgm:pt>
    <dgm:pt modelId="{B589981F-89FC-4E8F-A1EC-0BDB16D639BF}" type="pres">
      <dgm:prSet presAssocID="{A6F2B8DB-CA57-41E9-95BD-D226376FF842}" presName="Triangle" presStyleLbl="alignNode1" presStyleIdx="9" presStyleCnt="13"/>
      <dgm:spPr/>
    </dgm:pt>
    <dgm:pt modelId="{47229A39-42D0-421C-BEDA-720BF78791AC}" type="pres">
      <dgm:prSet presAssocID="{E7F7216C-B7ED-4555-BBB2-0FC942325821}" presName="sibTrans" presStyleCnt="0"/>
      <dgm:spPr/>
    </dgm:pt>
    <dgm:pt modelId="{88BA5039-D3BE-4296-A01B-F993D632DEB9}" type="pres">
      <dgm:prSet presAssocID="{E7F7216C-B7ED-4555-BBB2-0FC942325821}" presName="space" presStyleCnt="0"/>
      <dgm:spPr/>
    </dgm:pt>
    <dgm:pt modelId="{C92C457F-7668-48E5-A75A-6A4DE8BB0B1C}" type="pres">
      <dgm:prSet presAssocID="{0B2DC6A7-5978-4001-B0B5-4A013AF943E0}" presName="composite" presStyleCnt="0"/>
      <dgm:spPr/>
    </dgm:pt>
    <dgm:pt modelId="{826CCDA3-0368-464D-B575-59B5A35AAC9C}" type="pres">
      <dgm:prSet presAssocID="{0B2DC6A7-5978-4001-B0B5-4A013AF943E0}" presName="LShape" presStyleLbl="alignNode1" presStyleIdx="10" presStyleCnt="13"/>
      <dgm:spPr/>
    </dgm:pt>
    <dgm:pt modelId="{D60EA8DD-AEEA-4EFD-AE6C-77395AD0CF5B}" type="pres">
      <dgm:prSet presAssocID="{0B2DC6A7-5978-4001-B0B5-4A013AF943E0}" presName="ParentText" presStyleLbl="revTx" presStyleIdx="5" presStyleCnt="7">
        <dgm:presLayoutVars>
          <dgm:chMax val="0"/>
          <dgm:chPref val="0"/>
          <dgm:bulletEnabled val="1"/>
        </dgm:presLayoutVars>
      </dgm:prSet>
      <dgm:spPr/>
    </dgm:pt>
    <dgm:pt modelId="{62C79D2A-7803-4D7B-8C47-5D70A6251C0F}" type="pres">
      <dgm:prSet presAssocID="{0B2DC6A7-5978-4001-B0B5-4A013AF943E0}" presName="Triangle" presStyleLbl="alignNode1" presStyleIdx="11" presStyleCnt="13"/>
      <dgm:spPr/>
    </dgm:pt>
    <dgm:pt modelId="{AFFCC42D-E625-4BBC-85B2-A262B00B2CB8}" type="pres">
      <dgm:prSet presAssocID="{98089790-C4A3-4977-B345-5982DE2C0D17}" presName="sibTrans" presStyleCnt="0"/>
      <dgm:spPr/>
    </dgm:pt>
    <dgm:pt modelId="{DAE23BF2-FDDA-4B58-BA92-E632CDC52714}" type="pres">
      <dgm:prSet presAssocID="{98089790-C4A3-4977-B345-5982DE2C0D17}" presName="space" presStyleCnt="0"/>
      <dgm:spPr/>
    </dgm:pt>
    <dgm:pt modelId="{CB6F3C05-4296-4AE1-BC90-921169BDF644}" type="pres">
      <dgm:prSet presAssocID="{E40BDEA6-27D7-4974-B484-B3AC31A56DB1}" presName="composite" presStyleCnt="0"/>
      <dgm:spPr/>
    </dgm:pt>
    <dgm:pt modelId="{1E01011A-A426-4824-BF27-21F40E5B4A61}" type="pres">
      <dgm:prSet presAssocID="{E40BDEA6-27D7-4974-B484-B3AC31A56DB1}" presName="LShape" presStyleLbl="alignNode1" presStyleIdx="12" presStyleCnt="13"/>
      <dgm:spPr/>
    </dgm:pt>
    <dgm:pt modelId="{A02EEEB6-BC52-4FA3-9543-459E8E44EB0E}" type="pres">
      <dgm:prSet presAssocID="{E40BDEA6-27D7-4974-B484-B3AC31A56DB1}" presName="ParentText" presStyleLbl="revTx" presStyleIdx="6" presStyleCnt="7">
        <dgm:presLayoutVars>
          <dgm:chMax val="0"/>
          <dgm:chPref val="0"/>
          <dgm:bulletEnabled val="1"/>
        </dgm:presLayoutVars>
      </dgm:prSet>
      <dgm:spPr/>
    </dgm:pt>
  </dgm:ptLst>
  <dgm:cxnLst>
    <dgm:cxn modelId="{53913529-FA0A-4C11-8B52-E06B52422FE7}" srcId="{2530789A-7312-4FC3-8E6E-F7DFC734165A}" destId="{0B2DC6A7-5978-4001-B0B5-4A013AF943E0}" srcOrd="5" destOrd="0" parTransId="{C68A22D1-AA7C-4427-89E1-A95986C19CEB}" sibTransId="{98089790-C4A3-4977-B345-5982DE2C0D17}"/>
    <dgm:cxn modelId="{BE3DE62A-A70A-47B7-ACEB-AB9B40E2D2D5}" type="presOf" srcId="{028A5CB7-F5FB-485D-AF69-93ED92EFB71B}" destId="{B4882D4D-8F60-43F9-A712-C4F68ADBB065}" srcOrd="0" destOrd="0" presId="urn:microsoft.com/office/officeart/2009/3/layout/StepUpProcess"/>
    <dgm:cxn modelId="{D906FA42-B7D9-41DE-85F5-21C50CAB4A74}" srcId="{2530789A-7312-4FC3-8E6E-F7DFC734165A}" destId="{CB0E610D-012F-40B0-985A-F2B82BD1959E}" srcOrd="1" destOrd="0" parTransId="{D2967F24-6276-4EA4-A016-72576193AA09}" sibTransId="{432E9DF4-B6DD-4457-A882-8EA9A1155B2B}"/>
    <dgm:cxn modelId="{E0C27F66-BCF1-4741-BA24-885347BFE92F}" type="presOf" srcId="{CB0E610D-012F-40B0-985A-F2B82BD1959E}" destId="{D9B04B99-EF25-4C68-81B5-653885323DA3}" srcOrd="0" destOrd="0" presId="urn:microsoft.com/office/officeart/2009/3/layout/StepUpProcess"/>
    <dgm:cxn modelId="{3F9A7B73-3F2B-48A6-BE0C-BFEE0F8EEFA7}" srcId="{2530789A-7312-4FC3-8E6E-F7DFC734165A}" destId="{A6F2B8DB-CA57-41E9-95BD-D226376FF842}" srcOrd="4" destOrd="0" parTransId="{84D98F63-7564-4E18-A40A-307ABA2E15D6}" sibTransId="{E7F7216C-B7ED-4555-BBB2-0FC942325821}"/>
    <dgm:cxn modelId="{8E029B78-1CA0-440B-8D84-071F3D59C4AD}" srcId="{2530789A-7312-4FC3-8E6E-F7DFC734165A}" destId="{E40BDEA6-27D7-4974-B484-B3AC31A56DB1}" srcOrd="6" destOrd="0" parTransId="{FBCF483E-2605-46A9-B20E-8E2008AEAC55}" sibTransId="{F63BF59F-A483-444C-9065-179CCC54CA98}"/>
    <dgm:cxn modelId="{7263897B-CB1B-469A-BE28-0C05F84D24B8}" type="presOf" srcId="{2530789A-7312-4FC3-8E6E-F7DFC734165A}" destId="{F930434C-424E-4E07-990B-B4EA6C8458FE}" srcOrd="0" destOrd="0" presId="urn:microsoft.com/office/officeart/2009/3/layout/StepUpProcess"/>
    <dgm:cxn modelId="{1D402E7E-80F0-4CD2-B88F-187A1408C6DF}" srcId="{2530789A-7312-4FC3-8E6E-F7DFC734165A}" destId="{028A5CB7-F5FB-485D-AF69-93ED92EFB71B}" srcOrd="2" destOrd="0" parTransId="{244A3F50-512B-43D7-91EB-B8B0436C89F6}" sibTransId="{D56E0DBA-6822-4B79-A6F9-C63BE3BBA68C}"/>
    <dgm:cxn modelId="{AB4CA882-2F31-4188-9AC8-5E77D81CB2C9}" type="presOf" srcId="{09CCF37D-9AB8-463A-A3B2-F206882973B6}" destId="{30FBD494-A2F5-4E15-9A22-26295B706CC1}" srcOrd="0" destOrd="0" presId="urn:microsoft.com/office/officeart/2009/3/layout/StepUpProcess"/>
    <dgm:cxn modelId="{41C037A3-F0A1-4AEA-95E5-F2B079D1F7A6}" type="presOf" srcId="{0B2DC6A7-5978-4001-B0B5-4A013AF943E0}" destId="{D60EA8DD-AEEA-4EFD-AE6C-77395AD0CF5B}" srcOrd="0" destOrd="0" presId="urn:microsoft.com/office/officeart/2009/3/layout/StepUpProcess"/>
    <dgm:cxn modelId="{B0B917AA-2911-4049-9D80-F070E093CE1E}" type="presOf" srcId="{A6F2B8DB-CA57-41E9-95BD-D226376FF842}" destId="{03C29726-2B64-490C-A739-9A38986F85EC}" srcOrd="0" destOrd="0" presId="urn:microsoft.com/office/officeart/2009/3/layout/StepUpProcess"/>
    <dgm:cxn modelId="{51A821DA-F547-40FF-9DAD-7F50B19E4B84}" type="presOf" srcId="{9D5F18CC-7F8A-4444-B365-364FFFCD148E}" destId="{AE615763-829F-4D8E-8FEB-77250662E3E8}" srcOrd="0" destOrd="0" presId="urn:microsoft.com/office/officeart/2009/3/layout/StepUpProcess"/>
    <dgm:cxn modelId="{1D5006DF-5473-4BCB-B5FD-37DC446E0A3A}" srcId="{2530789A-7312-4FC3-8E6E-F7DFC734165A}" destId="{09CCF37D-9AB8-463A-A3B2-F206882973B6}" srcOrd="0" destOrd="0" parTransId="{8BBEAD34-7CDD-49FA-83ED-81CC03A6C6F2}" sibTransId="{605AFD45-DAE6-4C13-A23E-F2417F2DDBE9}"/>
    <dgm:cxn modelId="{B0996BF4-92C2-46F1-8A79-0A759AC9F37D}" srcId="{2530789A-7312-4FC3-8E6E-F7DFC734165A}" destId="{9D5F18CC-7F8A-4444-B365-364FFFCD148E}" srcOrd="3" destOrd="0" parTransId="{177E2083-F9FE-43AC-B3C3-7A226D3AA6A5}" sibTransId="{29B1B4F4-6A9F-4D54-9484-403CA2E0CD0A}"/>
    <dgm:cxn modelId="{E4F2CAF4-B414-449A-8BD3-FF2BB7676B44}" type="presOf" srcId="{E40BDEA6-27D7-4974-B484-B3AC31A56DB1}" destId="{A02EEEB6-BC52-4FA3-9543-459E8E44EB0E}" srcOrd="0" destOrd="0" presId="urn:microsoft.com/office/officeart/2009/3/layout/StepUpProcess"/>
    <dgm:cxn modelId="{93F40234-4801-4A16-A9DD-07FAFA193B43}" type="presParOf" srcId="{F930434C-424E-4E07-990B-B4EA6C8458FE}" destId="{FB01E627-E90C-4C5E-B0FB-4EF4BC7B3AB6}" srcOrd="0" destOrd="0" presId="urn:microsoft.com/office/officeart/2009/3/layout/StepUpProcess"/>
    <dgm:cxn modelId="{206FA5CF-6382-4E2E-8F90-6EAD53EC36B7}" type="presParOf" srcId="{FB01E627-E90C-4C5E-B0FB-4EF4BC7B3AB6}" destId="{6267BABE-04DE-43D3-8A49-8D307DE2D03D}" srcOrd="0" destOrd="0" presId="urn:microsoft.com/office/officeart/2009/3/layout/StepUpProcess"/>
    <dgm:cxn modelId="{7397A845-46CF-4489-A6B0-48CF0DF786F0}" type="presParOf" srcId="{FB01E627-E90C-4C5E-B0FB-4EF4BC7B3AB6}" destId="{30FBD494-A2F5-4E15-9A22-26295B706CC1}" srcOrd="1" destOrd="0" presId="urn:microsoft.com/office/officeart/2009/3/layout/StepUpProcess"/>
    <dgm:cxn modelId="{481C1162-35F4-4F36-8AAE-77DCD8CE533A}" type="presParOf" srcId="{FB01E627-E90C-4C5E-B0FB-4EF4BC7B3AB6}" destId="{A645939A-9D12-48CB-BA07-8B6D6BC0448A}" srcOrd="2" destOrd="0" presId="urn:microsoft.com/office/officeart/2009/3/layout/StepUpProcess"/>
    <dgm:cxn modelId="{6EA1D345-24F1-4670-804F-1715F61C02F6}" type="presParOf" srcId="{F930434C-424E-4E07-990B-B4EA6C8458FE}" destId="{9A4AFE16-C6A9-4E38-9EE0-3498AE2E1C21}" srcOrd="1" destOrd="0" presId="urn:microsoft.com/office/officeart/2009/3/layout/StepUpProcess"/>
    <dgm:cxn modelId="{7F13E3D8-14A7-4667-BDD8-DEB0E65D1C22}" type="presParOf" srcId="{9A4AFE16-C6A9-4E38-9EE0-3498AE2E1C21}" destId="{367E68BE-EB2F-487C-958E-9D8BDB4D1D55}" srcOrd="0" destOrd="0" presId="urn:microsoft.com/office/officeart/2009/3/layout/StepUpProcess"/>
    <dgm:cxn modelId="{AAB862B6-F7CF-46FC-A21D-F9BE0F9B10ED}" type="presParOf" srcId="{F930434C-424E-4E07-990B-B4EA6C8458FE}" destId="{A83BF62C-57E2-4A8F-A4E5-B4D579A09362}" srcOrd="2" destOrd="0" presId="urn:microsoft.com/office/officeart/2009/3/layout/StepUpProcess"/>
    <dgm:cxn modelId="{0E740D62-2104-45E1-8DAF-DDD18D945761}" type="presParOf" srcId="{A83BF62C-57E2-4A8F-A4E5-B4D579A09362}" destId="{FCCB0345-5E2F-4B0D-BD16-75CBC9991C6B}" srcOrd="0" destOrd="0" presId="urn:microsoft.com/office/officeart/2009/3/layout/StepUpProcess"/>
    <dgm:cxn modelId="{42FAC513-825F-4F53-B877-C510960DB989}" type="presParOf" srcId="{A83BF62C-57E2-4A8F-A4E5-B4D579A09362}" destId="{D9B04B99-EF25-4C68-81B5-653885323DA3}" srcOrd="1" destOrd="0" presId="urn:microsoft.com/office/officeart/2009/3/layout/StepUpProcess"/>
    <dgm:cxn modelId="{31893D48-EAAB-45B1-8CF1-85223696E96D}" type="presParOf" srcId="{A83BF62C-57E2-4A8F-A4E5-B4D579A09362}" destId="{2E77399F-6011-4191-9B63-870D573FB671}" srcOrd="2" destOrd="0" presId="urn:microsoft.com/office/officeart/2009/3/layout/StepUpProcess"/>
    <dgm:cxn modelId="{5DFAD622-B703-4213-AFAB-D967AC22717F}" type="presParOf" srcId="{F930434C-424E-4E07-990B-B4EA6C8458FE}" destId="{36667409-3662-47B4-9F15-9A6CE0F27B3D}" srcOrd="3" destOrd="0" presId="urn:microsoft.com/office/officeart/2009/3/layout/StepUpProcess"/>
    <dgm:cxn modelId="{C3589357-3B01-44F8-8520-6D075E1DF3FD}" type="presParOf" srcId="{36667409-3662-47B4-9F15-9A6CE0F27B3D}" destId="{9F4C98FC-7F58-4C66-8E23-DD9F1823AD5D}" srcOrd="0" destOrd="0" presId="urn:microsoft.com/office/officeart/2009/3/layout/StepUpProcess"/>
    <dgm:cxn modelId="{E9AE12CC-0CEB-4DC8-A56C-52417A82E36C}" type="presParOf" srcId="{F930434C-424E-4E07-990B-B4EA6C8458FE}" destId="{82E386C6-E590-499F-801D-F742EA9341F7}" srcOrd="4" destOrd="0" presId="urn:microsoft.com/office/officeart/2009/3/layout/StepUpProcess"/>
    <dgm:cxn modelId="{913D9407-9FAF-405F-8FBA-3F23F123D8F0}" type="presParOf" srcId="{82E386C6-E590-499F-801D-F742EA9341F7}" destId="{12C028AB-7320-4A44-AA76-71C5B7FAF230}" srcOrd="0" destOrd="0" presId="urn:microsoft.com/office/officeart/2009/3/layout/StepUpProcess"/>
    <dgm:cxn modelId="{405DCB55-08A0-4B67-B356-526A6C551C7C}" type="presParOf" srcId="{82E386C6-E590-499F-801D-F742EA9341F7}" destId="{B4882D4D-8F60-43F9-A712-C4F68ADBB065}" srcOrd="1" destOrd="0" presId="urn:microsoft.com/office/officeart/2009/3/layout/StepUpProcess"/>
    <dgm:cxn modelId="{714B02D6-E18B-41A5-A485-E4E89281E6CA}" type="presParOf" srcId="{82E386C6-E590-499F-801D-F742EA9341F7}" destId="{1A919471-9CB2-4E48-BF2A-B9B37B631E2F}" srcOrd="2" destOrd="0" presId="urn:microsoft.com/office/officeart/2009/3/layout/StepUpProcess"/>
    <dgm:cxn modelId="{A3C13123-70CA-4A12-A1C1-CAE68A23F641}" type="presParOf" srcId="{F930434C-424E-4E07-990B-B4EA6C8458FE}" destId="{021766FF-5535-4B5A-BBB7-D6BC91EF2275}" srcOrd="5" destOrd="0" presId="urn:microsoft.com/office/officeart/2009/3/layout/StepUpProcess"/>
    <dgm:cxn modelId="{97948156-003F-4F31-9B75-ABB38C3ED334}" type="presParOf" srcId="{021766FF-5535-4B5A-BBB7-D6BC91EF2275}" destId="{E6F2BAA6-072F-469C-9E6F-D4FC61296EBE}" srcOrd="0" destOrd="0" presId="urn:microsoft.com/office/officeart/2009/3/layout/StepUpProcess"/>
    <dgm:cxn modelId="{AA194EF4-B2B3-4359-BBAE-FD34A930D481}" type="presParOf" srcId="{F930434C-424E-4E07-990B-B4EA6C8458FE}" destId="{784A3649-1E28-4B9F-90A0-695F81BFD722}" srcOrd="6" destOrd="0" presId="urn:microsoft.com/office/officeart/2009/3/layout/StepUpProcess"/>
    <dgm:cxn modelId="{9F9D9D2A-3977-4EF9-880C-AE5E5D8F3926}" type="presParOf" srcId="{784A3649-1E28-4B9F-90A0-695F81BFD722}" destId="{D6D262B5-9603-459A-8799-7FB3BC08191D}" srcOrd="0" destOrd="0" presId="urn:microsoft.com/office/officeart/2009/3/layout/StepUpProcess"/>
    <dgm:cxn modelId="{9C94D7D6-2B1B-4485-88D5-F52B5767610F}" type="presParOf" srcId="{784A3649-1E28-4B9F-90A0-695F81BFD722}" destId="{AE615763-829F-4D8E-8FEB-77250662E3E8}" srcOrd="1" destOrd="0" presId="urn:microsoft.com/office/officeart/2009/3/layout/StepUpProcess"/>
    <dgm:cxn modelId="{0D0D36BD-DCE7-4F55-AE32-0C436E21DF4E}" type="presParOf" srcId="{784A3649-1E28-4B9F-90A0-695F81BFD722}" destId="{E20A8398-B207-4035-B00F-896096BDD38A}" srcOrd="2" destOrd="0" presId="urn:microsoft.com/office/officeart/2009/3/layout/StepUpProcess"/>
    <dgm:cxn modelId="{28F9893C-2E8C-4A00-8689-45C2E89F9451}" type="presParOf" srcId="{F930434C-424E-4E07-990B-B4EA6C8458FE}" destId="{428C25B9-E16E-4080-BF6E-7BAD25DD18AB}" srcOrd="7" destOrd="0" presId="urn:microsoft.com/office/officeart/2009/3/layout/StepUpProcess"/>
    <dgm:cxn modelId="{C0D15FC2-3BEA-4495-8E94-63C15C2B10B9}" type="presParOf" srcId="{428C25B9-E16E-4080-BF6E-7BAD25DD18AB}" destId="{E2F53448-26FF-43C7-B900-A88B340695F3}" srcOrd="0" destOrd="0" presId="urn:microsoft.com/office/officeart/2009/3/layout/StepUpProcess"/>
    <dgm:cxn modelId="{DF0064B8-64D6-431A-ADB7-8F1392F479DE}" type="presParOf" srcId="{F930434C-424E-4E07-990B-B4EA6C8458FE}" destId="{85B0B8C1-A4D7-4414-A50C-FF6299AC0AD2}" srcOrd="8" destOrd="0" presId="urn:microsoft.com/office/officeart/2009/3/layout/StepUpProcess"/>
    <dgm:cxn modelId="{06F7DEFA-EC55-4254-B7E5-E993EE32E8F4}" type="presParOf" srcId="{85B0B8C1-A4D7-4414-A50C-FF6299AC0AD2}" destId="{8C5603F5-65AC-4B7B-87D6-43963D963416}" srcOrd="0" destOrd="0" presId="urn:microsoft.com/office/officeart/2009/3/layout/StepUpProcess"/>
    <dgm:cxn modelId="{350F8B14-3503-4376-854A-5C311C4D15F5}" type="presParOf" srcId="{85B0B8C1-A4D7-4414-A50C-FF6299AC0AD2}" destId="{03C29726-2B64-490C-A739-9A38986F85EC}" srcOrd="1" destOrd="0" presId="urn:microsoft.com/office/officeart/2009/3/layout/StepUpProcess"/>
    <dgm:cxn modelId="{8C38CB4B-60B7-4021-9F39-A25C61E6E226}" type="presParOf" srcId="{85B0B8C1-A4D7-4414-A50C-FF6299AC0AD2}" destId="{B589981F-89FC-4E8F-A1EC-0BDB16D639BF}" srcOrd="2" destOrd="0" presId="urn:microsoft.com/office/officeart/2009/3/layout/StepUpProcess"/>
    <dgm:cxn modelId="{9236FBD5-D9AA-4937-A69B-00DDE1950E2A}" type="presParOf" srcId="{F930434C-424E-4E07-990B-B4EA6C8458FE}" destId="{47229A39-42D0-421C-BEDA-720BF78791AC}" srcOrd="9" destOrd="0" presId="urn:microsoft.com/office/officeart/2009/3/layout/StepUpProcess"/>
    <dgm:cxn modelId="{1FBFBC99-0321-4EDC-80F7-E1AC951FB3E3}" type="presParOf" srcId="{47229A39-42D0-421C-BEDA-720BF78791AC}" destId="{88BA5039-D3BE-4296-A01B-F993D632DEB9}" srcOrd="0" destOrd="0" presId="urn:microsoft.com/office/officeart/2009/3/layout/StepUpProcess"/>
    <dgm:cxn modelId="{6E54C914-2D21-47EA-A6A0-1C28B430783D}" type="presParOf" srcId="{F930434C-424E-4E07-990B-B4EA6C8458FE}" destId="{C92C457F-7668-48E5-A75A-6A4DE8BB0B1C}" srcOrd="10" destOrd="0" presId="urn:microsoft.com/office/officeart/2009/3/layout/StepUpProcess"/>
    <dgm:cxn modelId="{8D41B2E6-8FAA-4603-9F4D-9699DC763E74}" type="presParOf" srcId="{C92C457F-7668-48E5-A75A-6A4DE8BB0B1C}" destId="{826CCDA3-0368-464D-B575-59B5A35AAC9C}" srcOrd="0" destOrd="0" presId="urn:microsoft.com/office/officeart/2009/3/layout/StepUpProcess"/>
    <dgm:cxn modelId="{1336C92D-16B7-4E95-A711-017BE8EA2EAB}" type="presParOf" srcId="{C92C457F-7668-48E5-A75A-6A4DE8BB0B1C}" destId="{D60EA8DD-AEEA-4EFD-AE6C-77395AD0CF5B}" srcOrd="1" destOrd="0" presId="urn:microsoft.com/office/officeart/2009/3/layout/StepUpProcess"/>
    <dgm:cxn modelId="{BDDE785B-3BAD-4902-8256-54A6E0F761F7}" type="presParOf" srcId="{C92C457F-7668-48E5-A75A-6A4DE8BB0B1C}" destId="{62C79D2A-7803-4D7B-8C47-5D70A6251C0F}" srcOrd="2" destOrd="0" presId="urn:microsoft.com/office/officeart/2009/3/layout/StepUpProcess"/>
    <dgm:cxn modelId="{7AEDF191-95E8-466B-BC77-D9ACDE2AE7C1}" type="presParOf" srcId="{F930434C-424E-4E07-990B-B4EA6C8458FE}" destId="{AFFCC42D-E625-4BBC-85B2-A262B00B2CB8}" srcOrd="11" destOrd="0" presId="urn:microsoft.com/office/officeart/2009/3/layout/StepUpProcess"/>
    <dgm:cxn modelId="{19E8EE22-6304-496E-B770-C90D8F7F8531}" type="presParOf" srcId="{AFFCC42D-E625-4BBC-85B2-A262B00B2CB8}" destId="{DAE23BF2-FDDA-4B58-BA92-E632CDC52714}" srcOrd="0" destOrd="0" presId="urn:microsoft.com/office/officeart/2009/3/layout/StepUpProcess"/>
    <dgm:cxn modelId="{53C29523-CE58-4C16-800E-A7BB5BCD25D2}" type="presParOf" srcId="{F930434C-424E-4E07-990B-B4EA6C8458FE}" destId="{CB6F3C05-4296-4AE1-BC90-921169BDF644}" srcOrd="12" destOrd="0" presId="urn:microsoft.com/office/officeart/2009/3/layout/StepUpProcess"/>
    <dgm:cxn modelId="{3FC52DD0-839E-4494-AEFF-9F483CBA0196}" type="presParOf" srcId="{CB6F3C05-4296-4AE1-BC90-921169BDF644}" destId="{1E01011A-A426-4824-BF27-21F40E5B4A61}" srcOrd="0" destOrd="0" presId="urn:microsoft.com/office/officeart/2009/3/layout/StepUpProcess"/>
    <dgm:cxn modelId="{3D122022-0A40-4A80-9B11-06B4B16B0BF2}" type="presParOf" srcId="{CB6F3C05-4296-4AE1-BC90-921169BDF644}" destId="{A02EEEB6-BC52-4FA3-9543-459E8E44EB0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7BABE-04DE-43D3-8A49-8D307DE2D03D}">
      <dsp:nvSpPr>
        <dsp:cNvPr id="0" name=""/>
        <dsp:cNvSpPr/>
      </dsp:nvSpPr>
      <dsp:spPr>
        <a:xfrm rot="5400000">
          <a:off x="317559" y="1987819"/>
          <a:ext cx="952903" cy="1585610"/>
        </a:xfrm>
        <a:prstGeom prst="corner">
          <a:avLst>
            <a:gd name="adj1" fmla="val 16120"/>
            <a:gd name="adj2" fmla="val 1611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0FBD494-A2F5-4E15-9A22-26295B706CC1}">
      <dsp:nvSpPr>
        <dsp:cNvPr id="0" name=""/>
        <dsp:cNvSpPr/>
      </dsp:nvSpPr>
      <dsp:spPr>
        <a:xfrm>
          <a:off x="158496" y="2461575"/>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Sélectionner un kernel </a:t>
          </a:r>
          <a:r>
            <a:rPr lang="fr-FR" sz="1900" b="0" i="0" kern="1200" dirty="0" err="1"/>
            <a:t>Kaggle</a:t>
          </a:r>
          <a:endParaRPr lang="fr-FR" sz="1900" kern="1200" dirty="0"/>
        </a:p>
      </dsp:txBody>
      <dsp:txXfrm>
        <a:off x="158496" y="2461575"/>
        <a:ext cx="1431498" cy="1254792"/>
      </dsp:txXfrm>
    </dsp:sp>
    <dsp:sp modelId="{A645939A-9D12-48CB-BA07-8B6D6BC0448A}">
      <dsp:nvSpPr>
        <dsp:cNvPr id="0" name=""/>
        <dsp:cNvSpPr/>
      </dsp:nvSpPr>
      <dsp:spPr>
        <a:xfrm>
          <a:off x="1319900" y="1871084"/>
          <a:ext cx="270094" cy="270094"/>
        </a:xfrm>
        <a:prstGeom prst="triangle">
          <a:avLst>
            <a:gd name="adj" fmla="val 100000"/>
          </a:avLst>
        </a:prstGeom>
        <a:gradFill rotWithShape="0">
          <a:gsLst>
            <a:gs pos="0">
              <a:schemeClr val="accent5">
                <a:hueOff val="415722"/>
                <a:satOff val="4075"/>
                <a:lumOff val="1725"/>
                <a:alphaOff val="0"/>
                <a:satMod val="103000"/>
                <a:lumMod val="102000"/>
                <a:tint val="94000"/>
              </a:schemeClr>
            </a:gs>
            <a:gs pos="50000">
              <a:schemeClr val="accent5">
                <a:hueOff val="415722"/>
                <a:satOff val="4075"/>
                <a:lumOff val="1725"/>
                <a:alphaOff val="0"/>
                <a:satMod val="110000"/>
                <a:lumMod val="100000"/>
                <a:shade val="100000"/>
              </a:schemeClr>
            </a:gs>
            <a:gs pos="100000">
              <a:schemeClr val="accent5">
                <a:hueOff val="415722"/>
                <a:satOff val="4075"/>
                <a:lumOff val="1725"/>
                <a:alphaOff val="0"/>
                <a:lumMod val="99000"/>
                <a:satMod val="120000"/>
                <a:shade val="78000"/>
              </a:schemeClr>
            </a:gs>
          </a:gsLst>
          <a:lin ang="5400000" scaled="0"/>
        </a:gradFill>
        <a:ln w="6350" cap="flat" cmpd="sng" algn="ctr">
          <a:solidFill>
            <a:schemeClr val="accent5">
              <a:hueOff val="415722"/>
              <a:satOff val="4075"/>
              <a:lumOff val="172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E727D3B-806D-4E85-A769-D251329AA332}">
      <dsp:nvSpPr>
        <dsp:cNvPr id="0" name=""/>
        <dsp:cNvSpPr/>
      </dsp:nvSpPr>
      <dsp:spPr>
        <a:xfrm rot="5400000">
          <a:off x="2069993" y="1554177"/>
          <a:ext cx="952903" cy="1585610"/>
        </a:xfrm>
        <a:prstGeom prst="corner">
          <a:avLst>
            <a:gd name="adj1" fmla="val 16120"/>
            <a:gd name="adj2" fmla="val 16110"/>
          </a:avLst>
        </a:prstGeom>
        <a:gradFill rotWithShape="0">
          <a:gsLst>
            <a:gs pos="0">
              <a:schemeClr val="accent5">
                <a:hueOff val="831444"/>
                <a:satOff val="8150"/>
                <a:lumOff val="3451"/>
                <a:alphaOff val="0"/>
                <a:satMod val="103000"/>
                <a:lumMod val="102000"/>
                <a:tint val="94000"/>
              </a:schemeClr>
            </a:gs>
            <a:gs pos="50000">
              <a:schemeClr val="accent5">
                <a:hueOff val="831444"/>
                <a:satOff val="8150"/>
                <a:lumOff val="3451"/>
                <a:alphaOff val="0"/>
                <a:satMod val="110000"/>
                <a:lumMod val="100000"/>
                <a:shade val="100000"/>
              </a:schemeClr>
            </a:gs>
            <a:gs pos="100000">
              <a:schemeClr val="accent5">
                <a:hueOff val="831444"/>
                <a:satOff val="8150"/>
                <a:lumOff val="3451"/>
                <a:alphaOff val="0"/>
                <a:lumMod val="99000"/>
                <a:satMod val="120000"/>
                <a:shade val="78000"/>
              </a:schemeClr>
            </a:gs>
          </a:gsLst>
          <a:lin ang="5400000" scaled="0"/>
        </a:gradFill>
        <a:ln w="6350" cap="flat" cmpd="sng" algn="ctr">
          <a:solidFill>
            <a:schemeClr val="accent5">
              <a:hueOff val="831444"/>
              <a:satOff val="8150"/>
              <a:lumOff val="345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EEB2892-E5F3-4607-AE28-04A5DB19970A}">
      <dsp:nvSpPr>
        <dsp:cNvPr id="0" name=""/>
        <dsp:cNvSpPr/>
      </dsp:nvSpPr>
      <dsp:spPr>
        <a:xfrm>
          <a:off x="1910929" y="2027933"/>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Analyser le kernel</a:t>
          </a:r>
          <a:endParaRPr lang="fr-FR" sz="1900" kern="1200" dirty="0"/>
        </a:p>
      </dsp:txBody>
      <dsp:txXfrm>
        <a:off x="1910929" y="2027933"/>
        <a:ext cx="1431498" cy="1254792"/>
      </dsp:txXfrm>
    </dsp:sp>
    <dsp:sp modelId="{66220C25-55AE-4601-A806-11DFC695617A}">
      <dsp:nvSpPr>
        <dsp:cNvPr id="0" name=""/>
        <dsp:cNvSpPr/>
      </dsp:nvSpPr>
      <dsp:spPr>
        <a:xfrm>
          <a:off x="3072333" y="1437443"/>
          <a:ext cx="270094" cy="270094"/>
        </a:xfrm>
        <a:prstGeom prst="triangle">
          <a:avLst>
            <a:gd name="adj" fmla="val 100000"/>
          </a:avLst>
        </a:prstGeom>
        <a:gradFill rotWithShape="0">
          <a:gsLst>
            <a:gs pos="0">
              <a:schemeClr val="accent5">
                <a:hueOff val="1247166"/>
                <a:satOff val="12225"/>
                <a:lumOff val="5176"/>
                <a:alphaOff val="0"/>
                <a:satMod val="103000"/>
                <a:lumMod val="102000"/>
                <a:tint val="94000"/>
              </a:schemeClr>
            </a:gs>
            <a:gs pos="50000">
              <a:schemeClr val="accent5">
                <a:hueOff val="1247166"/>
                <a:satOff val="12225"/>
                <a:lumOff val="5176"/>
                <a:alphaOff val="0"/>
                <a:satMod val="110000"/>
                <a:lumMod val="100000"/>
                <a:shade val="100000"/>
              </a:schemeClr>
            </a:gs>
            <a:gs pos="100000">
              <a:schemeClr val="accent5">
                <a:hueOff val="1247166"/>
                <a:satOff val="12225"/>
                <a:lumOff val="5176"/>
                <a:alphaOff val="0"/>
                <a:lumMod val="99000"/>
                <a:satMod val="120000"/>
                <a:shade val="78000"/>
              </a:schemeClr>
            </a:gs>
          </a:gsLst>
          <a:lin ang="5400000" scaled="0"/>
        </a:gradFill>
        <a:ln w="6350" cap="flat" cmpd="sng" algn="ctr">
          <a:solidFill>
            <a:schemeClr val="accent5">
              <a:hueOff val="1247166"/>
              <a:satOff val="12225"/>
              <a:lumOff val="517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0BC7FA6-0A7F-44E5-87C8-9C5368EE94FF}">
      <dsp:nvSpPr>
        <dsp:cNvPr id="0" name=""/>
        <dsp:cNvSpPr/>
      </dsp:nvSpPr>
      <dsp:spPr>
        <a:xfrm rot="5400000">
          <a:off x="3822426" y="1120536"/>
          <a:ext cx="952903" cy="1585610"/>
        </a:xfrm>
        <a:prstGeom prst="corner">
          <a:avLst>
            <a:gd name="adj1" fmla="val 16120"/>
            <a:gd name="adj2" fmla="val 16110"/>
          </a:avLst>
        </a:prstGeom>
        <a:gradFill rotWithShape="0">
          <a:gsLst>
            <a:gs pos="0">
              <a:schemeClr val="accent5">
                <a:hueOff val="1662888"/>
                <a:satOff val="16300"/>
                <a:lumOff val="6902"/>
                <a:alphaOff val="0"/>
                <a:satMod val="103000"/>
                <a:lumMod val="102000"/>
                <a:tint val="94000"/>
              </a:schemeClr>
            </a:gs>
            <a:gs pos="50000">
              <a:schemeClr val="accent5">
                <a:hueOff val="1662888"/>
                <a:satOff val="16300"/>
                <a:lumOff val="6902"/>
                <a:alphaOff val="0"/>
                <a:satMod val="110000"/>
                <a:lumMod val="100000"/>
                <a:shade val="100000"/>
              </a:schemeClr>
            </a:gs>
            <a:gs pos="100000">
              <a:schemeClr val="accent5">
                <a:hueOff val="1662888"/>
                <a:satOff val="16300"/>
                <a:lumOff val="6902"/>
                <a:alphaOff val="0"/>
                <a:lumMod val="99000"/>
                <a:satMod val="120000"/>
                <a:shade val="78000"/>
              </a:schemeClr>
            </a:gs>
          </a:gsLst>
          <a:lin ang="5400000" scaled="0"/>
        </a:gradFill>
        <a:ln w="6350" cap="flat" cmpd="sng" algn="ctr">
          <a:solidFill>
            <a:schemeClr val="accent5">
              <a:hueOff val="1662888"/>
              <a:satOff val="16300"/>
              <a:lumOff val="690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1EF8B3A-0290-463A-929B-27B7E75BD6E5}">
      <dsp:nvSpPr>
        <dsp:cNvPr id="0" name=""/>
        <dsp:cNvSpPr/>
      </dsp:nvSpPr>
      <dsp:spPr>
        <a:xfrm>
          <a:off x="3663363" y="1594292"/>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Adapter le kernel aux besoins clients</a:t>
          </a:r>
          <a:endParaRPr lang="fr-FR" sz="1900" kern="1200" dirty="0"/>
        </a:p>
      </dsp:txBody>
      <dsp:txXfrm>
        <a:off x="3663363" y="1594292"/>
        <a:ext cx="1431498" cy="1254792"/>
      </dsp:txXfrm>
    </dsp:sp>
    <dsp:sp modelId="{0F5482C5-40FC-464E-8FA0-7E2DE33B2B1E}">
      <dsp:nvSpPr>
        <dsp:cNvPr id="0" name=""/>
        <dsp:cNvSpPr/>
      </dsp:nvSpPr>
      <dsp:spPr>
        <a:xfrm>
          <a:off x="4824767" y="1003802"/>
          <a:ext cx="270094" cy="270094"/>
        </a:xfrm>
        <a:prstGeom prst="triangle">
          <a:avLst>
            <a:gd name="adj" fmla="val 100000"/>
          </a:avLst>
        </a:prstGeom>
        <a:gradFill rotWithShape="0">
          <a:gsLst>
            <a:gs pos="0">
              <a:schemeClr val="accent5">
                <a:hueOff val="2078611"/>
                <a:satOff val="20375"/>
                <a:lumOff val="8627"/>
                <a:alphaOff val="0"/>
                <a:satMod val="103000"/>
                <a:lumMod val="102000"/>
                <a:tint val="94000"/>
              </a:schemeClr>
            </a:gs>
            <a:gs pos="50000">
              <a:schemeClr val="accent5">
                <a:hueOff val="2078611"/>
                <a:satOff val="20375"/>
                <a:lumOff val="8627"/>
                <a:alphaOff val="0"/>
                <a:satMod val="110000"/>
                <a:lumMod val="100000"/>
                <a:shade val="100000"/>
              </a:schemeClr>
            </a:gs>
            <a:gs pos="100000">
              <a:schemeClr val="accent5">
                <a:hueOff val="2078611"/>
                <a:satOff val="20375"/>
                <a:lumOff val="8627"/>
                <a:alphaOff val="0"/>
                <a:lumMod val="99000"/>
                <a:satMod val="120000"/>
                <a:shade val="78000"/>
              </a:schemeClr>
            </a:gs>
          </a:gsLst>
          <a:lin ang="5400000" scaled="0"/>
        </a:gradFill>
        <a:ln w="6350" cap="flat" cmpd="sng" algn="ctr">
          <a:solidFill>
            <a:schemeClr val="accent5">
              <a:hueOff val="2078611"/>
              <a:satOff val="20375"/>
              <a:lumOff val="8627"/>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6917A11-B723-41BF-B8EE-AF00E8B59E16}">
      <dsp:nvSpPr>
        <dsp:cNvPr id="0" name=""/>
        <dsp:cNvSpPr/>
      </dsp:nvSpPr>
      <dsp:spPr>
        <a:xfrm rot="5400000">
          <a:off x="5574859" y="686895"/>
          <a:ext cx="952903" cy="1585610"/>
        </a:xfrm>
        <a:prstGeom prst="corner">
          <a:avLst>
            <a:gd name="adj1" fmla="val 16120"/>
            <a:gd name="adj2" fmla="val 16110"/>
          </a:avLst>
        </a:prstGeom>
        <a:gradFill rotWithShape="0">
          <a:gsLst>
            <a:gs pos="0">
              <a:schemeClr val="accent5">
                <a:hueOff val="2494333"/>
                <a:satOff val="24450"/>
                <a:lumOff val="10352"/>
                <a:alphaOff val="0"/>
                <a:satMod val="103000"/>
                <a:lumMod val="102000"/>
                <a:tint val="94000"/>
              </a:schemeClr>
            </a:gs>
            <a:gs pos="50000">
              <a:schemeClr val="accent5">
                <a:hueOff val="2494333"/>
                <a:satOff val="24450"/>
                <a:lumOff val="10352"/>
                <a:alphaOff val="0"/>
                <a:satMod val="110000"/>
                <a:lumMod val="100000"/>
                <a:shade val="100000"/>
              </a:schemeClr>
            </a:gs>
            <a:gs pos="100000">
              <a:schemeClr val="accent5">
                <a:hueOff val="2494333"/>
                <a:satOff val="24450"/>
                <a:lumOff val="10352"/>
                <a:alphaOff val="0"/>
                <a:lumMod val="99000"/>
                <a:satMod val="120000"/>
                <a:shade val="78000"/>
              </a:schemeClr>
            </a:gs>
          </a:gsLst>
          <a:lin ang="5400000" scaled="0"/>
        </a:gradFill>
        <a:ln w="6350" cap="flat" cmpd="sng" algn="ctr">
          <a:solidFill>
            <a:schemeClr val="accent5">
              <a:hueOff val="2494333"/>
              <a:satOff val="24450"/>
              <a:lumOff val="1035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4370288-32DE-4F79-895F-F73AB10256B6}">
      <dsp:nvSpPr>
        <dsp:cNvPr id="0" name=""/>
        <dsp:cNvSpPr/>
      </dsp:nvSpPr>
      <dsp:spPr>
        <a:xfrm>
          <a:off x="5415796" y="1160651"/>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Elaborer le modèle</a:t>
          </a:r>
        </a:p>
      </dsp:txBody>
      <dsp:txXfrm>
        <a:off x="5415796" y="1160651"/>
        <a:ext cx="1431498" cy="1254792"/>
      </dsp:txXfrm>
    </dsp:sp>
    <dsp:sp modelId="{9065207F-2968-4E0F-9CE7-6D50F84C03D4}">
      <dsp:nvSpPr>
        <dsp:cNvPr id="0" name=""/>
        <dsp:cNvSpPr/>
      </dsp:nvSpPr>
      <dsp:spPr>
        <a:xfrm>
          <a:off x="6577200" y="570160"/>
          <a:ext cx="270094" cy="270094"/>
        </a:xfrm>
        <a:prstGeom prst="triangle">
          <a:avLst>
            <a:gd name="adj" fmla="val 100000"/>
          </a:avLst>
        </a:prstGeom>
        <a:gradFill rotWithShape="0">
          <a:gsLst>
            <a:gs pos="0">
              <a:schemeClr val="accent5">
                <a:hueOff val="2910055"/>
                <a:satOff val="28525"/>
                <a:lumOff val="12078"/>
                <a:alphaOff val="0"/>
                <a:satMod val="103000"/>
                <a:lumMod val="102000"/>
                <a:tint val="94000"/>
              </a:schemeClr>
            </a:gs>
            <a:gs pos="50000">
              <a:schemeClr val="accent5">
                <a:hueOff val="2910055"/>
                <a:satOff val="28525"/>
                <a:lumOff val="12078"/>
                <a:alphaOff val="0"/>
                <a:satMod val="110000"/>
                <a:lumMod val="100000"/>
                <a:shade val="100000"/>
              </a:schemeClr>
            </a:gs>
            <a:gs pos="100000">
              <a:schemeClr val="accent5">
                <a:hueOff val="2910055"/>
                <a:satOff val="28525"/>
                <a:lumOff val="12078"/>
                <a:alphaOff val="0"/>
                <a:lumMod val="99000"/>
                <a:satMod val="120000"/>
                <a:shade val="78000"/>
              </a:schemeClr>
            </a:gs>
          </a:gsLst>
          <a:lin ang="5400000" scaled="0"/>
        </a:gradFill>
        <a:ln w="6350" cap="flat" cmpd="sng" algn="ctr">
          <a:solidFill>
            <a:schemeClr val="accent5">
              <a:hueOff val="2910055"/>
              <a:satOff val="28525"/>
              <a:lumOff val="12078"/>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86AA7F-2907-401F-BEAA-62297208FDBA}">
      <dsp:nvSpPr>
        <dsp:cNvPr id="0" name=""/>
        <dsp:cNvSpPr/>
      </dsp:nvSpPr>
      <dsp:spPr>
        <a:xfrm rot="5400000">
          <a:off x="7327293" y="253253"/>
          <a:ext cx="952903" cy="1585610"/>
        </a:xfrm>
        <a:prstGeom prst="corner">
          <a:avLst>
            <a:gd name="adj1" fmla="val 16120"/>
            <a:gd name="adj2" fmla="val 16110"/>
          </a:avLst>
        </a:prstGeom>
        <a:gradFill rotWithShape="0">
          <a:gsLst>
            <a:gs pos="0">
              <a:schemeClr val="accent5">
                <a:hueOff val="3325777"/>
                <a:satOff val="32600"/>
                <a:lumOff val="13803"/>
                <a:alphaOff val="0"/>
                <a:satMod val="103000"/>
                <a:lumMod val="102000"/>
                <a:tint val="94000"/>
              </a:schemeClr>
            </a:gs>
            <a:gs pos="50000">
              <a:schemeClr val="accent5">
                <a:hueOff val="3325777"/>
                <a:satOff val="32600"/>
                <a:lumOff val="13803"/>
                <a:alphaOff val="0"/>
                <a:satMod val="110000"/>
                <a:lumMod val="100000"/>
                <a:shade val="100000"/>
              </a:schemeClr>
            </a:gs>
            <a:gs pos="100000">
              <a:schemeClr val="accent5">
                <a:hueOff val="3325777"/>
                <a:satOff val="32600"/>
                <a:lumOff val="13803"/>
                <a:alphaOff val="0"/>
                <a:lumMod val="99000"/>
                <a:satMod val="120000"/>
                <a:shade val="78000"/>
              </a:schemeClr>
            </a:gs>
          </a:gsLst>
          <a:lin ang="5400000" scaled="0"/>
        </a:gradFill>
        <a:ln w="6350" cap="flat" cmpd="sng" algn="ctr">
          <a:solidFill>
            <a:schemeClr val="accent5">
              <a:hueOff val="3325777"/>
              <a:satOff val="32600"/>
              <a:lumOff val="1380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1E1D1A3-0611-4CF7-BD48-CC8B0EF6FEE0}">
      <dsp:nvSpPr>
        <dsp:cNvPr id="0" name=""/>
        <dsp:cNvSpPr/>
      </dsp:nvSpPr>
      <dsp:spPr>
        <a:xfrm>
          <a:off x="7168230" y="727009"/>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Optimiser le modèle</a:t>
          </a:r>
        </a:p>
      </dsp:txBody>
      <dsp:txXfrm>
        <a:off x="7168230" y="727009"/>
        <a:ext cx="1431498" cy="1254792"/>
      </dsp:txXfrm>
    </dsp:sp>
    <dsp:sp modelId="{B59279A2-31EB-4696-A943-3CEC823AEA45}">
      <dsp:nvSpPr>
        <dsp:cNvPr id="0" name=""/>
        <dsp:cNvSpPr/>
      </dsp:nvSpPr>
      <dsp:spPr>
        <a:xfrm>
          <a:off x="8329634" y="136519"/>
          <a:ext cx="270094" cy="270094"/>
        </a:xfrm>
        <a:prstGeom prst="triangle">
          <a:avLst>
            <a:gd name="adj" fmla="val 100000"/>
          </a:avLst>
        </a:prstGeom>
        <a:gradFill rotWithShape="0">
          <a:gsLst>
            <a:gs pos="0">
              <a:schemeClr val="accent5">
                <a:hueOff val="3741499"/>
                <a:satOff val="36675"/>
                <a:lumOff val="15529"/>
                <a:alphaOff val="0"/>
                <a:satMod val="103000"/>
                <a:lumMod val="102000"/>
                <a:tint val="94000"/>
              </a:schemeClr>
            </a:gs>
            <a:gs pos="50000">
              <a:schemeClr val="accent5">
                <a:hueOff val="3741499"/>
                <a:satOff val="36675"/>
                <a:lumOff val="15529"/>
                <a:alphaOff val="0"/>
                <a:satMod val="110000"/>
                <a:lumMod val="100000"/>
                <a:shade val="100000"/>
              </a:schemeClr>
            </a:gs>
            <a:gs pos="100000">
              <a:schemeClr val="accent5">
                <a:hueOff val="3741499"/>
                <a:satOff val="36675"/>
                <a:lumOff val="15529"/>
                <a:alphaOff val="0"/>
                <a:lumMod val="99000"/>
                <a:satMod val="120000"/>
                <a:shade val="78000"/>
              </a:schemeClr>
            </a:gs>
          </a:gsLst>
          <a:lin ang="5400000" scaled="0"/>
        </a:gradFill>
        <a:ln w="6350" cap="flat" cmpd="sng" algn="ctr">
          <a:solidFill>
            <a:schemeClr val="accent5">
              <a:hueOff val="3741499"/>
              <a:satOff val="36675"/>
              <a:lumOff val="1552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EA9982-09A9-4C02-9411-D57B90F94FB9}">
      <dsp:nvSpPr>
        <dsp:cNvPr id="0" name=""/>
        <dsp:cNvSpPr/>
      </dsp:nvSpPr>
      <dsp:spPr>
        <a:xfrm rot="5400000">
          <a:off x="9079726" y="-180387"/>
          <a:ext cx="952903" cy="1585610"/>
        </a:xfrm>
        <a:prstGeom prst="corner">
          <a:avLst>
            <a:gd name="adj1" fmla="val 16120"/>
            <a:gd name="adj2" fmla="val 16110"/>
          </a:avLst>
        </a:prstGeom>
        <a:gradFill rotWithShape="0">
          <a:gsLst>
            <a:gs pos="0">
              <a:schemeClr val="accent5">
                <a:hueOff val="4157221"/>
                <a:satOff val="40750"/>
                <a:lumOff val="17254"/>
                <a:alphaOff val="0"/>
                <a:satMod val="103000"/>
                <a:lumMod val="102000"/>
                <a:tint val="94000"/>
              </a:schemeClr>
            </a:gs>
            <a:gs pos="50000">
              <a:schemeClr val="accent5">
                <a:hueOff val="4157221"/>
                <a:satOff val="40750"/>
                <a:lumOff val="17254"/>
                <a:alphaOff val="0"/>
                <a:satMod val="110000"/>
                <a:lumMod val="100000"/>
                <a:shade val="100000"/>
              </a:schemeClr>
            </a:gs>
            <a:gs pos="100000">
              <a:schemeClr val="accent5">
                <a:hueOff val="4157221"/>
                <a:satOff val="40750"/>
                <a:lumOff val="17254"/>
                <a:alphaOff val="0"/>
                <a:lumMod val="99000"/>
                <a:satMod val="120000"/>
                <a:shade val="78000"/>
              </a:schemeClr>
            </a:gs>
          </a:gsLst>
          <a:lin ang="5400000" scaled="0"/>
        </a:gradFill>
        <a:ln w="6350" cap="flat" cmpd="sng" algn="ctr">
          <a:solidFill>
            <a:schemeClr val="accent5">
              <a:hueOff val="4157221"/>
              <a:satOff val="40750"/>
              <a:lumOff val="1725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E153465-AD64-4CD3-9A61-4A40806669F5}">
      <dsp:nvSpPr>
        <dsp:cNvPr id="0" name=""/>
        <dsp:cNvSpPr/>
      </dsp:nvSpPr>
      <dsp:spPr>
        <a:xfrm>
          <a:off x="8920663" y="293368"/>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Expliciter le modèle</a:t>
          </a:r>
        </a:p>
      </dsp:txBody>
      <dsp:txXfrm>
        <a:off x="8920663" y="293368"/>
        <a:ext cx="1431498" cy="1254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A2FCC-478C-4679-A49D-FA0E6B8C92CB}">
      <dsp:nvSpPr>
        <dsp:cNvPr id="0" name=""/>
        <dsp:cNvSpPr/>
      </dsp:nvSpPr>
      <dsp:spPr>
        <a:xfrm>
          <a:off x="3251199" y="535"/>
          <a:ext cx="4876800" cy="2090295"/>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calculer la probabilité qu’un client rembourse ou non son crédit, </a:t>
          </a:r>
          <a:endParaRPr lang="fr-FR" sz="1600" kern="1200" dirty="0"/>
        </a:p>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puis classifier la demande en crédit accordé ou refusé. </a:t>
          </a:r>
          <a:br>
            <a:rPr lang="fr-FR" sz="1600" kern="1200" dirty="0">
              <a:latin typeface="Titillium" panose="020B0604020202020204" charset="0"/>
              <a:ea typeface="Yu Gothic Light" panose="020B0300000000000000" pitchFamily="34" charset="-128"/>
              <a:cs typeface="Titillium" panose="020B0604020202020204" charset="0"/>
            </a:rPr>
          </a:br>
          <a:endParaRPr lang="fr-FR" sz="1600" kern="1200" dirty="0"/>
        </a:p>
      </dsp:txBody>
      <dsp:txXfrm>
        <a:off x="3251199" y="261822"/>
        <a:ext cx="4092939" cy="1567721"/>
      </dsp:txXfrm>
    </dsp:sp>
    <dsp:sp modelId="{B0175EEB-DD7C-4260-8C4F-A7200DE073E2}">
      <dsp:nvSpPr>
        <dsp:cNvPr id="0" name=""/>
        <dsp:cNvSpPr/>
      </dsp:nvSpPr>
      <dsp:spPr>
        <a:xfrm>
          <a:off x="0" y="535"/>
          <a:ext cx="3251200" cy="209029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Titillium" panose="020B0604020202020204" charset="0"/>
              <a:ea typeface="Yu Gothic Light" panose="020B0300000000000000" pitchFamily="34" charset="-128"/>
              <a:cs typeface="Titillium" panose="020B0604020202020204" charset="0"/>
            </a:rPr>
            <a:t>mettre en œuvre un outil de “scoring crédit”</a:t>
          </a:r>
          <a:endParaRPr lang="fr-FR" sz="2800" kern="1200" dirty="0"/>
        </a:p>
      </dsp:txBody>
      <dsp:txXfrm>
        <a:off x="102040" y="102575"/>
        <a:ext cx="3047120" cy="1886215"/>
      </dsp:txXfrm>
    </dsp:sp>
    <dsp:sp modelId="{BF0F1017-2B72-429A-8DCE-E1C80C325035}">
      <dsp:nvSpPr>
        <dsp:cNvPr id="0" name=""/>
        <dsp:cNvSpPr/>
      </dsp:nvSpPr>
      <dsp:spPr>
        <a:xfrm>
          <a:off x="3251199" y="2299860"/>
          <a:ext cx="4876800" cy="2090295"/>
        </a:xfrm>
        <a:prstGeom prst="rightArrow">
          <a:avLst>
            <a:gd name="adj1" fmla="val 75000"/>
            <a:gd name="adj2" fmla="val 50000"/>
          </a:avLst>
        </a:prstGeom>
        <a:solidFill>
          <a:schemeClr val="accent4">
            <a:tint val="40000"/>
            <a:alpha val="90000"/>
            <a:hueOff val="-4849561"/>
            <a:satOff val="-53056"/>
            <a:lumOff val="-3946"/>
            <a:alphaOff val="0"/>
          </a:schemeClr>
        </a:solidFill>
        <a:ln w="6350" cap="flat" cmpd="sng" algn="ctr">
          <a:solidFill>
            <a:schemeClr val="accent4">
              <a:tint val="40000"/>
              <a:alpha val="90000"/>
              <a:hueOff val="-4849561"/>
              <a:satOff val="-53056"/>
              <a:lumOff val="-394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les chargés de relation client peuvent expliquer de façon la plus transparente possible les décisions d’octroi de crédit, </a:t>
          </a:r>
          <a:endParaRPr lang="fr-FR" sz="1600" kern="1200" dirty="0"/>
        </a:p>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Et permettre à leurs clients de disposer de leurs informations personnelles et de les explorer facilement. </a:t>
          </a:r>
          <a:endParaRPr lang="fr-FR" sz="1600" kern="1200" dirty="0"/>
        </a:p>
      </dsp:txBody>
      <dsp:txXfrm>
        <a:off x="3251199" y="2561147"/>
        <a:ext cx="4092939" cy="1567721"/>
      </dsp:txXfrm>
    </dsp:sp>
    <dsp:sp modelId="{57B32683-11FA-4E8C-8462-17F706F60C77}">
      <dsp:nvSpPr>
        <dsp:cNvPr id="0" name=""/>
        <dsp:cNvSpPr/>
      </dsp:nvSpPr>
      <dsp:spPr>
        <a:xfrm>
          <a:off x="0" y="2299860"/>
          <a:ext cx="3251200" cy="2090295"/>
        </a:xfrm>
        <a:prstGeom prst="roundRect">
          <a:avLst/>
        </a:prstGeom>
        <a:gradFill rotWithShape="0">
          <a:gsLst>
            <a:gs pos="0">
              <a:schemeClr val="accent4">
                <a:hueOff val="-4172084"/>
                <a:satOff val="-42564"/>
                <a:lumOff val="-13137"/>
                <a:alphaOff val="0"/>
                <a:satMod val="103000"/>
                <a:lumMod val="102000"/>
                <a:tint val="94000"/>
              </a:schemeClr>
            </a:gs>
            <a:gs pos="50000">
              <a:schemeClr val="accent4">
                <a:hueOff val="-4172084"/>
                <a:satOff val="-42564"/>
                <a:lumOff val="-13137"/>
                <a:alphaOff val="0"/>
                <a:satMod val="110000"/>
                <a:lumMod val="100000"/>
                <a:shade val="100000"/>
              </a:schemeClr>
            </a:gs>
            <a:gs pos="100000">
              <a:schemeClr val="accent4">
                <a:hueOff val="-4172084"/>
                <a:satOff val="-42564"/>
                <a:lumOff val="-1313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Titillium" panose="020B0604020202020204" charset="0"/>
              <a:ea typeface="Yu Gothic Light" panose="020B0300000000000000" pitchFamily="34" charset="-128"/>
              <a:cs typeface="Titillium" panose="020B0604020202020204" charset="0"/>
            </a:rPr>
            <a:t>transparence vis-à-vis des décisions d’octroi de crédit</a:t>
          </a:r>
          <a:endParaRPr lang="fr-FR" sz="2800" kern="1200" dirty="0"/>
        </a:p>
      </dsp:txBody>
      <dsp:txXfrm>
        <a:off x="102040" y="2401900"/>
        <a:ext cx="3047120" cy="1886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D980B-35A3-4F79-BF27-D1C14FFD73F9}">
      <dsp:nvSpPr>
        <dsp:cNvPr id="0" name=""/>
        <dsp:cNvSpPr/>
      </dsp:nvSpPr>
      <dsp:spPr>
        <a:xfrm>
          <a:off x="0" y="0"/>
          <a:ext cx="3809824" cy="5433505"/>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fr-FR" sz="3600" kern="1200" dirty="0"/>
            <a:t>Méthodes ensemblistes </a:t>
          </a:r>
          <a:endParaRPr lang="en-US" sz="3600" kern="1200" dirty="0"/>
        </a:p>
      </dsp:txBody>
      <dsp:txXfrm>
        <a:off x="0" y="0"/>
        <a:ext cx="3809824" cy="1630051"/>
      </dsp:txXfrm>
    </dsp:sp>
    <dsp:sp modelId="{74D308B6-9ACD-4585-BE0F-84F1FC5DCBC0}">
      <dsp:nvSpPr>
        <dsp:cNvPr id="0" name=""/>
        <dsp:cNvSpPr/>
      </dsp:nvSpPr>
      <dsp:spPr>
        <a:xfrm>
          <a:off x="384942" y="1631643"/>
          <a:ext cx="3047859" cy="163827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fr-FR" sz="2400" kern="1200" dirty="0"/>
            <a:t>Bagging </a:t>
          </a:r>
        </a:p>
        <a:p>
          <a:pPr marL="0" lvl="0" indent="0" algn="ctr" defTabSz="1066800">
            <a:lnSpc>
              <a:spcPct val="90000"/>
            </a:lnSpc>
            <a:spcBef>
              <a:spcPct val="0"/>
            </a:spcBef>
            <a:spcAft>
              <a:spcPct val="35000"/>
            </a:spcAft>
            <a:buNone/>
          </a:pPr>
          <a:r>
            <a:rPr lang="fr-FR" sz="2400" kern="1200" dirty="0"/>
            <a:t> à considérer en cas d’</a:t>
          </a:r>
          <a:r>
            <a:rPr lang="fr-FR" sz="2400" kern="1200" dirty="0" err="1"/>
            <a:t>overfitting</a:t>
          </a:r>
          <a:endParaRPr lang="en-US" sz="2400" kern="1200" dirty="0"/>
        </a:p>
      </dsp:txBody>
      <dsp:txXfrm>
        <a:off x="432925" y="1679626"/>
        <a:ext cx="2951893" cy="1542310"/>
      </dsp:txXfrm>
    </dsp:sp>
    <dsp:sp modelId="{95CC07DD-F133-4319-A8D4-8F0F84B863B0}">
      <dsp:nvSpPr>
        <dsp:cNvPr id="0" name=""/>
        <dsp:cNvSpPr/>
      </dsp:nvSpPr>
      <dsp:spPr>
        <a:xfrm>
          <a:off x="384942" y="3521961"/>
          <a:ext cx="3047859" cy="163827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fr-FR" sz="2400" kern="1200" dirty="0" err="1"/>
            <a:t>Boosting</a:t>
          </a:r>
          <a:r>
            <a:rPr lang="fr-FR" sz="2400" kern="1200" dirty="0"/>
            <a:t> </a:t>
          </a:r>
        </a:p>
        <a:p>
          <a:pPr marL="0" lvl="0" indent="0" algn="ctr" defTabSz="1066800">
            <a:lnSpc>
              <a:spcPct val="90000"/>
            </a:lnSpc>
            <a:spcBef>
              <a:spcPct val="0"/>
            </a:spcBef>
            <a:spcAft>
              <a:spcPct val="35000"/>
            </a:spcAft>
            <a:buNone/>
          </a:pPr>
          <a:r>
            <a:rPr lang="fr-FR" sz="2400" kern="1200" dirty="0"/>
            <a:t>pallier l’</a:t>
          </a:r>
          <a:r>
            <a:rPr lang="fr-FR" sz="2400" kern="1200" dirty="0" err="1"/>
            <a:t>underfitting</a:t>
          </a:r>
          <a:endParaRPr lang="en-US" sz="2400" kern="1200" dirty="0"/>
        </a:p>
      </dsp:txBody>
      <dsp:txXfrm>
        <a:off x="432925" y="3569944"/>
        <a:ext cx="2951893" cy="1542310"/>
      </dsp:txXfrm>
    </dsp:sp>
    <dsp:sp modelId="{B3B491EB-CE28-453F-A25B-3EBA559B7A73}">
      <dsp:nvSpPr>
        <dsp:cNvPr id="0" name=""/>
        <dsp:cNvSpPr/>
      </dsp:nvSpPr>
      <dsp:spPr>
        <a:xfrm>
          <a:off x="4099521" y="0"/>
          <a:ext cx="3809824" cy="5433505"/>
        </a:xfrm>
        <a:prstGeom prst="roundRect">
          <a:avLst>
            <a:gd name="adj" fmla="val 10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fr-FR" sz="3600" kern="1200" dirty="0"/>
            <a:t>Méthodes de gradient </a:t>
          </a:r>
          <a:r>
            <a:rPr lang="fr-FR" sz="3600" kern="1200" dirty="0" err="1"/>
            <a:t>boosting</a:t>
          </a:r>
          <a:endParaRPr lang="en-US" sz="3600" kern="1200" dirty="0"/>
        </a:p>
      </dsp:txBody>
      <dsp:txXfrm>
        <a:off x="4099521" y="0"/>
        <a:ext cx="3809824" cy="1630051"/>
      </dsp:txXfrm>
    </dsp:sp>
    <dsp:sp modelId="{639E09E1-3D52-41DE-BAC1-5829DBF3F24D}">
      <dsp:nvSpPr>
        <dsp:cNvPr id="0" name=""/>
        <dsp:cNvSpPr/>
      </dsp:nvSpPr>
      <dsp:spPr>
        <a:xfrm>
          <a:off x="4480504" y="1631643"/>
          <a:ext cx="3047859" cy="163827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XG Boost</a:t>
          </a:r>
        </a:p>
      </dsp:txBody>
      <dsp:txXfrm>
        <a:off x="4528487" y="1679626"/>
        <a:ext cx="2951893" cy="1542310"/>
      </dsp:txXfrm>
    </dsp:sp>
    <dsp:sp modelId="{4F65500C-C385-42D0-9330-CC836CA636E0}">
      <dsp:nvSpPr>
        <dsp:cNvPr id="0" name=""/>
        <dsp:cNvSpPr/>
      </dsp:nvSpPr>
      <dsp:spPr>
        <a:xfrm>
          <a:off x="4480504" y="3521961"/>
          <a:ext cx="3047859" cy="1638276"/>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err="1"/>
            <a:t>LightGBM</a:t>
          </a:r>
          <a:endParaRPr lang="en-US" sz="2400" kern="1200" dirty="0"/>
        </a:p>
      </dsp:txBody>
      <dsp:txXfrm>
        <a:off x="4528487" y="3569944"/>
        <a:ext cx="2951893" cy="1542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C6DBE-EDCC-4055-8DA2-AC9ECAC4A4C5}">
      <dsp:nvSpPr>
        <dsp:cNvPr id="0" name=""/>
        <dsp:cNvSpPr/>
      </dsp:nvSpPr>
      <dsp:spPr>
        <a:xfrm>
          <a:off x="0" y="418530"/>
          <a:ext cx="6900512"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5050AD-199A-4395-A550-A87E8E1AB941}">
      <dsp:nvSpPr>
        <dsp:cNvPr id="0" name=""/>
        <dsp:cNvSpPr/>
      </dsp:nvSpPr>
      <dsp:spPr>
        <a:xfrm>
          <a:off x="345025" y="138090"/>
          <a:ext cx="4830358"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fr-FR" sz="1900" b="1" kern="1200"/>
            <a:t>Mon approche (RandomizedSearchCV)</a:t>
          </a:r>
          <a:endParaRPr lang="en-US" sz="1900" kern="1200"/>
        </a:p>
      </dsp:txBody>
      <dsp:txXfrm>
        <a:off x="372405" y="165470"/>
        <a:ext cx="4775598" cy="506120"/>
      </dsp:txXfrm>
    </dsp:sp>
    <dsp:sp modelId="{4ED3D743-0700-4337-86FD-23B1A7F4E088}">
      <dsp:nvSpPr>
        <dsp:cNvPr id="0" name=""/>
        <dsp:cNvSpPr/>
      </dsp:nvSpPr>
      <dsp:spPr>
        <a:xfrm>
          <a:off x="0" y="1280370"/>
          <a:ext cx="6900512" cy="807975"/>
        </a:xfrm>
        <a:prstGeom prst="rect">
          <a:avLst/>
        </a:prstGeom>
        <a:solidFill>
          <a:schemeClr val="lt1">
            <a:alpha val="90000"/>
            <a:hueOff val="0"/>
            <a:satOff val="0"/>
            <a:lumOff val="0"/>
            <a:alphaOff val="0"/>
          </a:schemeClr>
        </a:solidFill>
        <a:ln w="12700" cap="flat" cmpd="sng" algn="ctr">
          <a:solidFill>
            <a:schemeClr val="accent2">
              <a:hueOff val="-1389059"/>
              <a:satOff val="-17473"/>
              <a:lumOff val="-53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95732" rIns="535556" bIns="135128" numCol="1" spcCol="1270" anchor="t" anchorCtr="0">
          <a:noAutofit/>
        </a:bodyPr>
        <a:lstStyle/>
        <a:p>
          <a:pPr marL="171450" lvl="1" indent="-171450" algn="l" defTabSz="844550">
            <a:lnSpc>
              <a:spcPct val="90000"/>
            </a:lnSpc>
            <a:spcBef>
              <a:spcPct val="0"/>
            </a:spcBef>
            <a:spcAft>
              <a:spcPct val="15000"/>
            </a:spcAft>
            <a:buChar char="•"/>
          </a:pPr>
          <a:r>
            <a:rPr lang="fr-FR" sz="1900" b="1" kern="1200"/>
            <a:t>Pas d’équilibrage de distribution de target</a:t>
          </a:r>
          <a:endParaRPr lang="en-US" sz="1900" kern="1200"/>
        </a:p>
      </dsp:txBody>
      <dsp:txXfrm>
        <a:off x="0" y="1280370"/>
        <a:ext cx="6900512" cy="807975"/>
      </dsp:txXfrm>
    </dsp:sp>
    <dsp:sp modelId="{0645A1DA-FBE0-4D91-9832-06E077209BC5}">
      <dsp:nvSpPr>
        <dsp:cNvPr id="0" name=""/>
        <dsp:cNvSpPr/>
      </dsp:nvSpPr>
      <dsp:spPr>
        <a:xfrm>
          <a:off x="345025" y="999930"/>
          <a:ext cx="4830358" cy="560880"/>
        </a:xfrm>
        <a:prstGeom prst="roundRect">
          <a:avLst/>
        </a:prstGeom>
        <a:solidFill>
          <a:schemeClr val="accent2">
            <a:hueOff val="-1389059"/>
            <a:satOff val="-17473"/>
            <a:lumOff val="-53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fr-FR" sz="1900" kern="1200"/>
            <a:t>Train/test split (80/20)</a:t>
          </a:r>
          <a:endParaRPr lang="en-US" sz="1900" kern="1200"/>
        </a:p>
      </dsp:txBody>
      <dsp:txXfrm>
        <a:off x="372405" y="1027310"/>
        <a:ext cx="4775598" cy="506120"/>
      </dsp:txXfrm>
    </dsp:sp>
    <dsp:sp modelId="{2BE73F88-1711-499D-80F6-2F0B8A7AD310}">
      <dsp:nvSpPr>
        <dsp:cNvPr id="0" name=""/>
        <dsp:cNvSpPr/>
      </dsp:nvSpPr>
      <dsp:spPr>
        <a:xfrm>
          <a:off x="0" y="2471385"/>
          <a:ext cx="6900512" cy="1107225"/>
        </a:xfrm>
        <a:prstGeom prst="rect">
          <a:avLst/>
        </a:prstGeom>
        <a:solidFill>
          <a:schemeClr val="lt1">
            <a:alpha val="90000"/>
            <a:hueOff val="0"/>
            <a:satOff val="0"/>
            <a:lumOff val="0"/>
            <a:alphaOff val="0"/>
          </a:schemeClr>
        </a:solidFill>
        <a:ln w="12700" cap="flat" cmpd="sng" algn="ctr">
          <a:solidFill>
            <a:schemeClr val="accent2">
              <a:hueOff val="-2778118"/>
              <a:satOff val="-34946"/>
              <a:lumOff val="-107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95732" rIns="535556" bIns="135128" numCol="1" spcCol="1270" anchor="t" anchorCtr="0">
          <a:noAutofit/>
        </a:bodyPr>
        <a:lstStyle/>
        <a:p>
          <a:pPr marL="171450" lvl="1" indent="-171450" algn="l" defTabSz="844550">
            <a:lnSpc>
              <a:spcPct val="90000"/>
            </a:lnSpc>
            <a:spcBef>
              <a:spcPct val="0"/>
            </a:spcBef>
            <a:spcAft>
              <a:spcPct val="15000"/>
            </a:spcAft>
            <a:buChar char="•"/>
          </a:pPr>
          <a:r>
            <a:rPr lang="fr-FR" sz="1900" kern="1200"/>
            <a:t>Num: simple imputer (médiane) + standard scaler</a:t>
          </a:r>
          <a:endParaRPr lang="en-US" sz="1900" kern="1200"/>
        </a:p>
        <a:p>
          <a:pPr marL="171450" lvl="1" indent="-171450" algn="l" defTabSz="844550">
            <a:lnSpc>
              <a:spcPct val="90000"/>
            </a:lnSpc>
            <a:spcBef>
              <a:spcPct val="0"/>
            </a:spcBef>
            <a:spcAft>
              <a:spcPct val="15000"/>
            </a:spcAft>
            <a:buChar char="•"/>
          </a:pPr>
          <a:r>
            <a:rPr lang="fr-FR" sz="1900" kern="1200"/>
            <a:t>Cat: One-Hot-Encoder</a:t>
          </a:r>
          <a:endParaRPr lang="en-US" sz="1900" kern="1200"/>
        </a:p>
      </dsp:txBody>
      <dsp:txXfrm>
        <a:off x="0" y="2471385"/>
        <a:ext cx="6900512" cy="1107225"/>
      </dsp:txXfrm>
    </dsp:sp>
    <dsp:sp modelId="{81815D71-3892-484A-815C-2CDBBE797401}">
      <dsp:nvSpPr>
        <dsp:cNvPr id="0" name=""/>
        <dsp:cNvSpPr/>
      </dsp:nvSpPr>
      <dsp:spPr>
        <a:xfrm>
          <a:off x="345025" y="2190945"/>
          <a:ext cx="4830358" cy="560880"/>
        </a:xfrm>
        <a:prstGeom prst="roundRect">
          <a:avLst/>
        </a:prstGeom>
        <a:solidFill>
          <a:schemeClr val="accent2">
            <a:hueOff val="-2778118"/>
            <a:satOff val="-34946"/>
            <a:lumOff val="-10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fr-FR" sz="1900" kern="1200"/>
            <a:t>Preprocessing </a:t>
          </a:r>
          <a:endParaRPr lang="en-US" sz="1900" kern="1200"/>
        </a:p>
      </dsp:txBody>
      <dsp:txXfrm>
        <a:off x="372405" y="2218325"/>
        <a:ext cx="4775598" cy="506120"/>
      </dsp:txXfrm>
    </dsp:sp>
    <dsp:sp modelId="{045A27F1-E344-49CB-80E2-27D0E79AE5DC}">
      <dsp:nvSpPr>
        <dsp:cNvPr id="0" name=""/>
        <dsp:cNvSpPr/>
      </dsp:nvSpPr>
      <dsp:spPr>
        <a:xfrm>
          <a:off x="0" y="3961650"/>
          <a:ext cx="6900512" cy="1436400"/>
        </a:xfrm>
        <a:prstGeom prst="rect">
          <a:avLst/>
        </a:prstGeom>
        <a:solidFill>
          <a:schemeClr val="lt1">
            <a:alpha val="90000"/>
            <a:hueOff val="0"/>
            <a:satOff val="0"/>
            <a:lumOff val="0"/>
            <a:alphaOff val="0"/>
          </a:schemeClr>
        </a:solidFill>
        <a:ln w="12700" cap="flat" cmpd="sng" algn="ctr">
          <a:solidFill>
            <a:schemeClr val="accent2">
              <a:hueOff val="-4167177"/>
              <a:satOff val="-52419"/>
              <a:lumOff val="-1607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95732" rIns="535556" bIns="135128" numCol="1" spcCol="1270" anchor="t" anchorCtr="0">
          <a:noAutofit/>
        </a:bodyPr>
        <a:lstStyle/>
        <a:p>
          <a:pPr marL="171450" lvl="1" indent="-171450" algn="l" defTabSz="844550">
            <a:lnSpc>
              <a:spcPct val="90000"/>
            </a:lnSpc>
            <a:spcBef>
              <a:spcPct val="0"/>
            </a:spcBef>
            <a:spcAft>
              <a:spcPct val="15000"/>
            </a:spcAft>
            <a:buChar char="•"/>
          </a:pPr>
          <a:r>
            <a:rPr lang="fr-FR" sz="1900" b="1" kern="1200"/>
            <a:t>En appliquant un poids sur classe 1 (= 10)</a:t>
          </a:r>
          <a:endParaRPr lang="en-US" sz="1900" kern="1200"/>
        </a:p>
        <a:p>
          <a:pPr marL="171450" lvl="1" indent="-171450" algn="l" defTabSz="844550">
            <a:lnSpc>
              <a:spcPct val="90000"/>
            </a:lnSpc>
            <a:spcBef>
              <a:spcPct val="0"/>
            </a:spcBef>
            <a:spcAft>
              <a:spcPct val="15000"/>
            </a:spcAft>
            <a:buChar char="•"/>
          </a:pPr>
          <a:r>
            <a:rPr lang="fr-FR" sz="1900" kern="1200"/>
            <a:t>Validation-croisée (3 folds stratifiés)</a:t>
          </a:r>
          <a:endParaRPr lang="en-US" sz="1900" kern="1200"/>
        </a:p>
        <a:p>
          <a:pPr marL="171450" lvl="1" indent="-171450" algn="l" defTabSz="844550">
            <a:lnSpc>
              <a:spcPct val="90000"/>
            </a:lnSpc>
            <a:spcBef>
              <a:spcPct val="0"/>
            </a:spcBef>
            <a:spcAft>
              <a:spcPct val="15000"/>
            </a:spcAft>
            <a:buChar char="•"/>
          </a:pPr>
          <a:r>
            <a:rPr lang="fr-FR" sz="1900" kern="1200"/>
            <a:t>Scoring : AUC-ROC, recall</a:t>
          </a:r>
          <a:endParaRPr lang="en-US" sz="1900" kern="1200"/>
        </a:p>
      </dsp:txBody>
      <dsp:txXfrm>
        <a:off x="0" y="3961650"/>
        <a:ext cx="6900512" cy="1436400"/>
      </dsp:txXfrm>
    </dsp:sp>
    <dsp:sp modelId="{B02776DF-2D77-4938-8636-3DDC822F6BD5}">
      <dsp:nvSpPr>
        <dsp:cNvPr id="0" name=""/>
        <dsp:cNvSpPr/>
      </dsp:nvSpPr>
      <dsp:spPr>
        <a:xfrm>
          <a:off x="345025" y="3681210"/>
          <a:ext cx="4830358" cy="560880"/>
        </a:xfrm>
        <a:prstGeom prst="roundRect">
          <a:avLst/>
        </a:prstGeom>
        <a:solidFill>
          <a:schemeClr val="accent2">
            <a:hueOff val="-4167177"/>
            <a:satOff val="-52419"/>
            <a:lumOff val="-16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fr-FR" sz="1900" kern="1200"/>
            <a:t>Recherche randomisée d’hyperparams</a:t>
          </a:r>
          <a:endParaRPr lang="en-US" sz="1900" kern="1200"/>
        </a:p>
      </dsp:txBody>
      <dsp:txXfrm>
        <a:off x="372405" y="3708590"/>
        <a:ext cx="4775598"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E5971-8319-4D4B-9F03-2C460E0F21AB}">
      <dsp:nvSpPr>
        <dsp:cNvPr id="0" name=""/>
        <dsp:cNvSpPr/>
      </dsp:nvSpPr>
      <dsp:spPr>
        <a:xfrm>
          <a:off x="2302003" y="57499"/>
          <a:ext cx="2759992" cy="2759992"/>
        </a:xfrm>
        <a:prstGeom prst="ellipse">
          <a:avLst/>
        </a:prstGeom>
        <a:solidFill>
          <a:schemeClr val="accent5">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fr-FR" sz="1200" b="1" i="0" kern="1200" dirty="0">
              <a:solidFill>
                <a:schemeClr val="bg1"/>
              </a:solidFill>
              <a:effectLst/>
              <a:latin typeface="Montserrat" panose="00000500000000000000" pitchFamily="2" charset="0"/>
            </a:rPr>
            <a:t>Visualiser et interpréter le score pour chaque client de façon intelligible pour une personne non experte en data science.</a:t>
          </a:r>
          <a:endParaRPr lang="fr-FR" sz="1200" b="1" kern="1200" dirty="0">
            <a:solidFill>
              <a:schemeClr val="bg1"/>
            </a:solidFill>
          </a:endParaRPr>
        </a:p>
      </dsp:txBody>
      <dsp:txXfrm>
        <a:off x="2670002" y="540498"/>
        <a:ext cx="2023994" cy="1241996"/>
      </dsp:txXfrm>
    </dsp:sp>
    <dsp:sp modelId="{1F8DD657-AF14-46FF-9267-B23DAB0C2BEA}">
      <dsp:nvSpPr>
        <dsp:cNvPr id="0" name=""/>
        <dsp:cNvSpPr/>
      </dsp:nvSpPr>
      <dsp:spPr>
        <a:xfrm>
          <a:off x="3297901" y="1782495"/>
          <a:ext cx="2759992" cy="2759992"/>
        </a:xfrm>
        <a:prstGeom prst="ellipse">
          <a:avLst/>
        </a:prstGeom>
        <a:solidFill>
          <a:schemeClr val="accent5">
            <a:alpha val="50000"/>
            <a:hueOff val="2078611"/>
            <a:satOff val="20375"/>
            <a:lumOff val="862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0" kern="1200" dirty="0">
              <a:solidFill>
                <a:schemeClr val="bg1"/>
              </a:solidFill>
              <a:effectLst/>
              <a:latin typeface="Montserrat" panose="00000500000000000000" pitchFamily="2" charset="0"/>
            </a:rPr>
            <a:t>visualiser des informations descriptives relatives à un client (via un système de filtre).</a:t>
          </a:r>
        </a:p>
      </dsp:txBody>
      <dsp:txXfrm>
        <a:off x="4141998" y="2495493"/>
        <a:ext cx="1655995" cy="1517996"/>
      </dsp:txXfrm>
    </dsp:sp>
    <dsp:sp modelId="{79D30325-0D7E-4D8F-92C3-A87237256D34}">
      <dsp:nvSpPr>
        <dsp:cNvPr id="0" name=""/>
        <dsp:cNvSpPr/>
      </dsp:nvSpPr>
      <dsp:spPr>
        <a:xfrm>
          <a:off x="1306106" y="1782495"/>
          <a:ext cx="2759992" cy="2759992"/>
        </a:xfrm>
        <a:prstGeom prst="ellipse">
          <a:avLst/>
        </a:prstGeom>
        <a:solidFill>
          <a:schemeClr val="accent5">
            <a:alpha val="50000"/>
            <a:hueOff val="4157221"/>
            <a:satOff val="40750"/>
            <a:lumOff val="1725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0" kern="1200" dirty="0">
              <a:solidFill>
                <a:schemeClr val="bg1"/>
              </a:solidFill>
              <a:effectLst/>
              <a:latin typeface="Montserrat" panose="00000500000000000000" pitchFamily="2" charset="0"/>
            </a:rPr>
            <a:t>comparer les informations descriptives relatives à un client à l’ensemble des clients ou à un groupe de clients similaires.</a:t>
          </a:r>
        </a:p>
      </dsp:txBody>
      <dsp:txXfrm>
        <a:off x="1566005" y="2495493"/>
        <a:ext cx="1655995" cy="15179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FEC89-3A34-4B14-9E2B-7F277BAE5850}">
      <dsp:nvSpPr>
        <dsp:cNvPr id="0" name=""/>
        <dsp:cNvSpPr/>
      </dsp:nvSpPr>
      <dsp:spPr>
        <a:xfrm>
          <a:off x="4430093" y="1106372"/>
          <a:ext cx="1565192" cy="464478"/>
        </a:xfrm>
        <a:custGeom>
          <a:avLst/>
          <a:gdLst/>
          <a:ahLst/>
          <a:cxnLst/>
          <a:rect l="0" t="0" r="0" b="0"/>
          <a:pathLst>
            <a:path>
              <a:moveTo>
                <a:pt x="0" y="0"/>
              </a:moveTo>
              <a:lnTo>
                <a:pt x="0" y="232239"/>
              </a:lnTo>
              <a:lnTo>
                <a:pt x="1565192" y="232239"/>
              </a:lnTo>
              <a:lnTo>
                <a:pt x="1565192" y="464478"/>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613E02B-C410-4A0A-8EF9-8FCAD69A2308}">
      <dsp:nvSpPr>
        <dsp:cNvPr id="0" name=""/>
        <dsp:cNvSpPr/>
      </dsp:nvSpPr>
      <dsp:spPr>
        <a:xfrm>
          <a:off x="2831015" y="1106372"/>
          <a:ext cx="1599077" cy="464478"/>
        </a:xfrm>
        <a:custGeom>
          <a:avLst/>
          <a:gdLst/>
          <a:ahLst/>
          <a:cxnLst/>
          <a:rect l="0" t="0" r="0" b="0"/>
          <a:pathLst>
            <a:path>
              <a:moveTo>
                <a:pt x="1599077" y="0"/>
              </a:moveTo>
              <a:lnTo>
                <a:pt x="1599077" y="232239"/>
              </a:lnTo>
              <a:lnTo>
                <a:pt x="0" y="232239"/>
              </a:lnTo>
              <a:lnTo>
                <a:pt x="0" y="464478"/>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94313B2-DDFA-4243-8FF0-2267F71F0985}">
      <dsp:nvSpPr>
        <dsp:cNvPr id="0" name=""/>
        <dsp:cNvSpPr/>
      </dsp:nvSpPr>
      <dsp:spPr>
        <a:xfrm>
          <a:off x="3324192" y="471"/>
          <a:ext cx="2211802" cy="110590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fr-FR" sz="1600" kern="1200" dirty="0">
              <a:latin typeface="Titillium" panose="020B0604020202020204" charset="0"/>
            </a:rPr>
            <a:t>Base de données</a:t>
          </a:r>
        </a:p>
      </dsp:txBody>
      <dsp:txXfrm>
        <a:off x="3324192" y="471"/>
        <a:ext cx="2211802" cy="1105901"/>
      </dsp:txXfrm>
    </dsp:sp>
    <dsp:sp modelId="{286E8CC0-48E3-46CA-AB24-AA7B6B0CE9B7}">
      <dsp:nvSpPr>
        <dsp:cNvPr id="0" name=""/>
        <dsp:cNvSpPr/>
      </dsp:nvSpPr>
      <dsp:spPr>
        <a:xfrm>
          <a:off x="1498062" y="1570850"/>
          <a:ext cx="2665907" cy="110590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fr-FR" sz="1600" kern="1200" dirty="0">
              <a:latin typeface="Titillium" panose="020B0604020202020204" charset="0"/>
              <a:ea typeface="Yu Gothic Light" panose="020B0300000000000000" pitchFamily="34" charset="-128"/>
            </a:rPr>
            <a:t>Textuelles : </a:t>
          </a:r>
        </a:p>
        <a:p>
          <a:pPr marL="0" lvl="0" indent="0" algn="ctr" defTabSz="711200">
            <a:lnSpc>
              <a:spcPct val="90000"/>
            </a:lnSpc>
            <a:spcBef>
              <a:spcPct val="0"/>
            </a:spcBef>
            <a:spcAft>
              <a:spcPct val="35000"/>
            </a:spcAft>
            <a:buFont typeface="Wingdings" panose="05000000000000000000" pitchFamily="2" charset="2"/>
            <a:buNone/>
          </a:pPr>
          <a:r>
            <a:rPr lang="fr-FR" sz="1600" kern="1200" dirty="0">
              <a:latin typeface="Titillium" panose="020B0604020202020204" charset="0"/>
              <a:ea typeface="Yu Gothic Light" panose="020B0300000000000000" pitchFamily="34" charset="-128"/>
            </a:rPr>
            <a:t>descriptions et noms des article, de longueurs variables, en anglais</a:t>
          </a:r>
          <a:endParaRPr lang="fr-FR" sz="1600" kern="1200" dirty="0"/>
        </a:p>
      </dsp:txBody>
      <dsp:txXfrm>
        <a:off x="1498062" y="1570850"/>
        <a:ext cx="2665907" cy="1105901"/>
      </dsp:txXfrm>
    </dsp:sp>
    <dsp:sp modelId="{49B18794-52D7-42FF-9C88-ABCBADC289F6}">
      <dsp:nvSpPr>
        <dsp:cNvPr id="0" name=""/>
        <dsp:cNvSpPr/>
      </dsp:nvSpPr>
      <dsp:spPr>
        <a:xfrm>
          <a:off x="4628447" y="1570850"/>
          <a:ext cx="2733676" cy="110590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Font typeface="Wingdings" panose="05000000000000000000" pitchFamily="2" charset="2"/>
            <a:buNone/>
          </a:pPr>
          <a:r>
            <a:rPr lang="fr-FR" sz="1600" kern="1200" dirty="0">
              <a:latin typeface="Titillium" panose="020B0604020202020204" charset="0"/>
              <a:ea typeface="Yu Gothic Light" panose="020B0300000000000000" pitchFamily="34" charset="-128"/>
            </a:rPr>
            <a:t>Visuelles : </a:t>
          </a:r>
        </a:p>
        <a:p>
          <a:pPr marL="0" lvl="0" indent="0" algn="ctr" defTabSz="711200">
            <a:lnSpc>
              <a:spcPct val="90000"/>
            </a:lnSpc>
            <a:spcBef>
              <a:spcPct val="0"/>
            </a:spcBef>
            <a:spcAft>
              <a:spcPct val="35000"/>
            </a:spcAft>
            <a:buFont typeface="Wingdings" panose="05000000000000000000" pitchFamily="2" charset="2"/>
            <a:buNone/>
          </a:pPr>
          <a:r>
            <a:rPr lang="fr-FR" sz="1600" kern="1200" dirty="0">
              <a:latin typeface="Titillium" panose="020B0604020202020204" charset="0"/>
              <a:ea typeface="Yu Gothic Light" panose="020B0300000000000000" pitchFamily="34" charset="-128"/>
            </a:rPr>
            <a:t>une image par produit, isolé sur fond blanc, résolution et ratio d’aspect variables</a:t>
          </a:r>
          <a:endParaRPr lang="fr-FR" sz="1600" kern="1200" dirty="0"/>
        </a:p>
      </dsp:txBody>
      <dsp:txXfrm>
        <a:off x="4628447" y="1570850"/>
        <a:ext cx="2733676" cy="11059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7BABE-04DE-43D3-8A49-8D307DE2D03D}">
      <dsp:nvSpPr>
        <dsp:cNvPr id="0" name=""/>
        <dsp:cNvSpPr/>
      </dsp:nvSpPr>
      <dsp:spPr>
        <a:xfrm rot="5400000">
          <a:off x="271534" y="2164330"/>
          <a:ext cx="814970" cy="1356093"/>
        </a:xfrm>
        <a:prstGeom prst="corner">
          <a:avLst>
            <a:gd name="adj1" fmla="val 16120"/>
            <a:gd name="adj2" fmla="val 1611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0FBD494-A2F5-4E15-9A22-26295B706CC1}">
      <dsp:nvSpPr>
        <dsp:cNvPr id="0" name=""/>
        <dsp:cNvSpPr/>
      </dsp:nvSpPr>
      <dsp:spPr>
        <a:xfrm>
          <a:off x="135496" y="2569510"/>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mj-lt"/>
            <a:buNone/>
          </a:pPr>
          <a:r>
            <a:rPr lang="fr-FR" sz="1300" kern="1200" dirty="0"/>
            <a:t>Détermination et affichage des descripteurs ORB</a:t>
          </a:r>
        </a:p>
      </dsp:txBody>
      <dsp:txXfrm>
        <a:off x="135496" y="2569510"/>
        <a:ext cx="1224288" cy="1073160"/>
      </dsp:txXfrm>
    </dsp:sp>
    <dsp:sp modelId="{A645939A-9D12-48CB-BA07-8B6D6BC0448A}">
      <dsp:nvSpPr>
        <dsp:cNvPr id="0" name=""/>
        <dsp:cNvSpPr/>
      </dsp:nvSpPr>
      <dsp:spPr>
        <a:xfrm>
          <a:off x="1128786" y="2064493"/>
          <a:ext cx="230997" cy="230997"/>
        </a:xfrm>
        <a:prstGeom prst="triangle">
          <a:avLst>
            <a:gd name="adj" fmla="val 100000"/>
          </a:avLst>
        </a:prstGeom>
        <a:gradFill rotWithShape="0">
          <a:gsLst>
            <a:gs pos="0">
              <a:schemeClr val="accent5">
                <a:hueOff val="346435"/>
                <a:satOff val="3396"/>
                <a:lumOff val="1438"/>
                <a:alphaOff val="0"/>
                <a:satMod val="103000"/>
                <a:lumMod val="102000"/>
                <a:tint val="94000"/>
              </a:schemeClr>
            </a:gs>
            <a:gs pos="50000">
              <a:schemeClr val="accent5">
                <a:hueOff val="346435"/>
                <a:satOff val="3396"/>
                <a:lumOff val="1438"/>
                <a:alphaOff val="0"/>
                <a:satMod val="110000"/>
                <a:lumMod val="100000"/>
                <a:shade val="100000"/>
              </a:schemeClr>
            </a:gs>
            <a:gs pos="100000">
              <a:schemeClr val="accent5">
                <a:hueOff val="346435"/>
                <a:satOff val="3396"/>
                <a:lumOff val="1438"/>
                <a:alphaOff val="0"/>
                <a:lumMod val="99000"/>
                <a:satMod val="120000"/>
                <a:shade val="78000"/>
              </a:schemeClr>
            </a:gs>
          </a:gsLst>
          <a:lin ang="5400000" scaled="0"/>
        </a:gradFill>
        <a:ln w="6350" cap="flat" cmpd="sng" algn="ctr">
          <a:solidFill>
            <a:schemeClr val="accent5">
              <a:hueOff val="346435"/>
              <a:satOff val="3396"/>
              <a:lumOff val="1438"/>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CCB0345-5E2F-4B0D-BD16-75CBC9991C6B}">
      <dsp:nvSpPr>
        <dsp:cNvPr id="0" name=""/>
        <dsp:cNvSpPr/>
      </dsp:nvSpPr>
      <dsp:spPr>
        <a:xfrm rot="5400000">
          <a:off x="1770303" y="1793459"/>
          <a:ext cx="814970" cy="1356093"/>
        </a:xfrm>
        <a:prstGeom prst="corner">
          <a:avLst>
            <a:gd name="adj1" fmla="val 16120"/>
            <a:gd name="adj2" fmla="val 16110"/>
          </a:avLst>
        </a:prstGeom>
        <a:gradFill rotWithShape="0">
          <a:gsLst>
            <a:gs pos="0">
              <a:schemeClr val="accent5">
                <a:hueOff val="692870"/>
                <a:satOff val="6792"/>
                <a:lumOff val="2876"/>
                <a:alphaOff val="0"/>
                <a:satMod val="103000"/>
                <a:lumMod val="102000"/>
                <a:tint val="94000"/>
              </a:schemeClr>
            </a:gs>
            <a:gs pos="50000">
              <a:schemeClr val="accent5">
                <a:hueOff val="692870"/>
                <a:satOff val="6792"/>
                <a:lumOff val="2876"/>
                <a:alphaOff val="0"/>
                <a:satMod val="110000"/>
                <a:lumMod val="100000"/>
                <a:shade val="100000"/>
              </a:schemeClr>
            </a:gs>
            <a:gs pos="100000">
              <a:schemeClr val="accent5">
                <a:hueOff val="692870"/>
                <a:satOff val="6792"/>
                <a:lumOff val="2876"/>
                <a:alphaOff val="0"/>
                <a:lumMod val="99000"/>
                <a:satMod val="120000"/>
                <a:shade val="78000"/>
              </a:schemeClr>
            </a:gs>
          </a:gsLst>
          <a:lin ang="5400000" scaled="0"/>
        </a:gradFill>
        <a:ln w="6350" cap="flat" cmpd="sng" algn="ctr">
          <a:solidFill>
            <a:schemeClr val="accent5">
              <a:hueOff val="692870"/>
              <a:satOff val="6792"/>
              <a:lumOff val="287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9B04B99-EF25-4C68-81B5-653885323DA3}">
      <dsp:nvSpPr>
        <dsp:cNvPr id="0" name=""/>
        <dsp:cNvSpPr/>
      </dsp:nvSpPr>
      <dsp:spPr>
        <a:xfrm>
          <a:off x="1634264" y="2198638"/>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mj-lt"/>
            <a:buNone/>
          </a:pPr>
          <a:r>
            <a:rPr lang="fr-FR" sz="1300" kern="1200" dirty="0"/>
            <a:t>Création des descripteurs ORB de chaque image</a:t>
          </a:r>
        </a:p>
      </dsp:txBody>
      <dsp:txXfrm>
        <a:off x="1634264" y="2198638"/>
        <a:ext cx="1224288" cy="1073160"/>
      </dsp:txXfrm>
    </dsp:sp>
    <dsp:sp modelId="{2E77399F-6011-4191-9B63-870D573FB671}">
      <dsp:nvSpPr>
        <dsp:cNvPr id="0" name=""/>
        <dsp:cNvSpPr/>
      </dsp:nvSpPr>
      <dsp:spPr>
        <a:xfrm>
          <a:off x="2627554" y="1693622"/>
          <a:ext cx="230997" cy="230997"/>
        </a:xfrm>
        <a:prstGeom prst="triangle">
          <a:avLst>
            <a:gd name="adj" fmla="val 100000"/>
          </a:avLst>
        </a:prstGeom>
        <a:gradFill rotWithShape="0">
          <a:gsLst>
            <a:gs pos="0">
              <a:schemeClr val="accent5">
                <a:hueOff val="1039305"/>
                <a:satOff val="10187"/>
                <a:lumOff val="4314"/>
                <a:alphaOff val="0"/>
                <a:satMod val="103000"/>
                <a:lumMod val="102000"/>
                <a:tint val="94000"/>
              </a:schemeClr>
            </a:gs>
            <a:gs pos="50000">
              <a:schemeClr val="accent5">
                <a:hueOff val="1039305"/>
                <a:satOff val="10187"/>
                <a:lumOff val="4314"/>
                <a:alphaOff val="0"/>
                <a:satMod val="110000"/>
                <a:lumMod val="100000"/>
                <a:shade val="100000"/>
              </a:schemeClr>
            </a:gs>
            <a:gs pos="100000">
              <a:schemeClr val="accent5">
                <a:hueOff val="1039305"/>
                <a:satOff val="10187"/>
                <a:lumOff val="4314"/>
                <a:alphaOff val="0"/>
                <a:lumMod val="99000"/>
                <a:satMod val="120000"/>
                <a:shade val="78000"/>
              </a:schemeClr>
            </a:gs>
          </a:gsLst>
          <a:lin ang="5400000" scaled="0"/>
        </a:gradFill>
        <a:ln w="6350" cap="flat" cmpd="sng" algn="ctr">
          <a:solidFill>
            <a:schemeClr val="accent5">
              <a:hueOff val="1039305"/>
              <a:satOff val="10187"/>
              <a:lumOff val="431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2C028AB-7320-4A44-AA76-71C5B7FAF230}">
      <dsp:nvSpPr>
        <dsp:cNvPr id="0" name=""/>
        <dsp:cNvSpPr/>
      </dsp:nvSpPr>
      <dsp:spPr>
        <a:xfrm rot="5400000">
          <a:off x="3269071" y="1422587"/>
          <a:ext cx="814970" cy="1356093"/>
        </a:xfrm>
        <a:prstGeom prst="corner">
          <a:avLst>
            <a:gd name="adj1" fmla="val 16120"/>
            <a:gd name="adj2" fmla="val 16110"/>
          </a:avLst>
        </a:prstGeom>
        <a:gradFill rotWithShape="0">
          <a:gsLst>
            <a:gs pos="0">
              <a:schemeClr val="accent5">
                <a:hueOff val="1385740"/>
                <a:satOff val="13583"/>
                <a:lumOff val="5751"/>
                <a:alphaOff val="0"/>
                <a:satMod val="103000"/>
                <a:lumMod val="102000"/>
                <a:tint val="94000"/>
              </a:schemeClr>
            </a:gs>
            <a:gs pos="50000">
              <a:schemeClr val="accent5">
                <a:hueOff val="1385740"/>
                <a:satOff val="13583"/>
                <a:lumOff val="5751"/>
                <a:alphaOff val="0"/>
                <a:satMod val="110000"/>
                <a:lumMod val="100000"/>
                <a:shade val="100000"/>
              </a:schemeClr>
            </a:gs>
            <a:gs pos="100000">
              <a:schemeClr val="accent5">
                <a:hueOff val="1385740"/>
                <a:satOff val="13583"/>
                <a:lumOff val="5751"/>
                <a:alphaOff val="0"/>
                <a:lumMod val="99000"/>
                <a:satMod val="120000"/>
                <a:shade val="78000"/>
              </a:schemeClr>
            </a:gs>
          </a:gsLst>
          <a:lin ang="5400000" scaled="0"/>
        </a:gradFill>
        <a:ln w="6350" cap="flat" cmpd="sng" algn="ctr">
          <a:solidFill>
            <a:schemeClr val="accent5">
              <a:hueOff val="1385740"/>
              <a:satOff val="13583"/>
              <a:lumOff val="575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4882D4D-8F60-43F9-A712-C4F68ADBB065}">
      <dsp:nvSpPr>
        <dsp:cNvPr id="0" name=""/>
        <dsp:cNvSpPr/>
      </dsp:nvSpPr>
      <dsp:spPr>
        <a:xfrm>
          <a:off x="3133032" y="1827767"/>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mj-lt"/>
            <a:buNone/>
          </a:pPr>
          <a:r>
            <a:rPr lang="fr-FR" sz="1300" kern="1200" dirty="0"/>
            <a:t>Création des clusters de descripteurs</a:t>
          </a:r>
        </a:p>
      </dsp:txBody>
      <dsp:txXfrm>
        <a:off x="3133032" y="1827767"/>
        <a:ext cx="1224288" cy="1073160"/>
      </dsp:txXfrm>
    </dsp:sp>
    <dsp:sp modelId="{1A919471-9CB2-4E48-BF2A-B9B37B631E2F}">
      <dsp:nvSpPr>
        <dsp:cNvPr id="0" name=""/>
        <dsp:cNvSpPr/>
      </dsp:nvSpPr>
      <dsp:spPr>
        <a:xfrm>
          <a:off x="4126323" y="1322750"/>
          <a:ext cx="230997" cy="230997"/>
        </a:xfrm>
        <a:prstGeom prst="triangle">
          <a:avLst>
            <a:gd name="adj" fmla="val 100000"/>
          </a:avLst>
        </a:prstGeom>
        <a:gradFill rotWithShape="0">
          <a:gsLst>
            <a:gs pos="0">
              <a:schemeClr val="accent5">
                <a:hueOff val="1732175"/>
                <a:satOff val="16979"/>
                <a:lumOff val="7189"/>
                <a:alphaOff val="0"/>
                <a:satMod val="103000"/>
                <a:lumMod val="102000"/>
                <a:tint val="94000"/>
              </a:schemeClr>
            </a:gs>
            <a:gs pos="50000">
              <a:schemeClr val="accent5">
                <a:hueOff val="1732175"/>
                <a:satOff val="16979"/>
                <a:lumOff val="7189"/>
                <a:alphaOff val="0"/>
                <a:satMod val="110000"/>
                <a:lumMod val="100000"/>
                <a:shade val="100000"/>
              </a:schemeClr>
            </a:gs>
            <a:gs pos="100000">
              <a:schemeClr val="accent5">
                <a:hueOff val="1732175"/>
                <a:satOff val="16979"/>
                <a:lumOff val="7189"/>
                <a:alphaOff val="0"/>
                <a:lumMod val="99000"/>
                <a:satMod val="120000"/>
                <a:shade val="78000"/>
              </a:schemeClr>
            </a:gs>
          </a:gsLst>
          <a:lin ang="5400000" scaled="0"/>
        </a:gradFill>
        <a:ln w="6350" cap="flat" cmpd="sng" algn="ctr">
          <a:solidFill>
            <a:schemeClr val="accent5">
              <a:hueOff val="1732175"/>
              <a:satOff val="16979"/>
              <a:lumOff val="718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6D262B5-9603-459A-8799-7FB3BC08191D}">
      <dsp:nvSpPr>
        <dsp:cNvPr id="0" name=""/>
        <dsp:cNvSpPr/>
      </dsp:nvSpPr>
      <dsp:spPr>
        <a:xfrm rot="5400000">
          <a:off x="4767839" y="1051715"/>
          <a:ext cx="814970" cy="1356093"/>
        </a:xfrm>
        <a:prstGeom prst="corner">
          <a:avLst>
            <a:gd name="adj1" fmla="val 16120"/>
            <a:gd name="adj2" fmla="val 16110"/>
          </a:avLst>
        </a:prstGeom>
        <a:gradFill rotWithShape="0">
          <a:gsLst>
            <a:gs pos="0">
              <a:schemeClr val="accent5">
                <a:hueOff val="2078611"/>
                <a:satOff val="20375"/>
                <a:lumOff val="8627"/>
                <a:alphaOff val="0"/>
                <a:satMod val="103000"/>
                <a:lumMod val="102000"/>
                <a:tint val="94000"/>
              </a:schemeClr>
            </a:gs>
            <a:gs pos="50000">
              <a:schemeClr val="accent5">
                <a:hueOff val="2078611"/>
                <a:satOff val="20375"/>
                <a:lumOff val="8627"/>
                <a:alphaOff val="0"/>
                <a:satMod val="110000"/>
                <a:lumMod val="100000"/>
                <a:shade val="100000"/>
              </a:schemeClr>
            </a:gs>
            <a:gs pos="100000">
              <a:schemeClr val="accent5">
                <a:hueOff val="2078611"/>
                <a:satOff val="20375"/>
                <a:lumOff val="8627"/>
                <a:alphaOff val="0"/>
                <a:lumMod val="99000"/>
                <a:satMod val="120000"/>
                <a:shade val="78000"/>
              </a:schemeClr>
            </a:gs>
          </a:gsLst>
          <a:lin ang="5400000" scaled="0"/>
        </a:gradFill>
        <a:ln w="6350" cap="flat" cmpd="sng" algn="ctr">
          <a:solidFill>
            <a:schemeClr val="accent5">
              <a:hueOff val="2078611"/>
              <a:satOff val="20375"/>
              <a:lumOff val="8627"/>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E615763-829F-4D8E-8FEB-77250662E3E8}">
      <dsp:nvSpPr>
        <dsp:cNvPr id="0" name=""/>
        <dsp:cNvSpPr/>
      </dsp:nvSpPr>
      <dsp:spPr>
        <a:xfrm>
          <a:off x="4631800" y="1456895"/>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mj-lt"/>
            <a:buNone/>
          </a:pPr>
          <a:r>
            <a:rPr lang="fr-FR" sz="1300" kern="1200" dirty="0"/>
            <a:t>Création des features pour chaque image</a:t>
          </a:r>
        </a:p>
      </dsp:txBody>
      <dsp:txXfrm>
        <a:off x="4631800" y="1456895"/>
        <a:ext cx="1224288" cy="1073160"/>
      </dsp:txXfrm>
    </dsp:sp>
    <dsp:sp modelId="{E20A8398-B207-4035-B00F-896096BDD38A}">
      <dsp:nvSpPr>
        <dsp:cNvPr id="0" name=""/>
        <dsp:cNvSpPr/>
      </dsp:nvSpPr>
      <dsp:spPr>
        <a:xfrm>
          <a:off x="5625091" y="951878"/>
          <a:ext cx="230997" cy="230997"/>
        </a:xfrm>
        <a:prstGeom prst="triangle">
          <a:avLst>
            <a:gd name="adj" fmla="val 100000"/>
          </a:avLst>
        </a:prstGeom>
        <a:gradFill rotWithShape="0">
          <a:gsLst>
            <a:gs pos="0">
              <a:schemeClr val="accent5">
                <a:hueOff val="2425046"/>
                <a:satOff val="23771"/>
                <a:lumOff val="10065"/>
                <a:alphaOff val="0"/>
                <a:satMod val="103000"/>
                <a:lumMod val="102000"/>
                <a:tint val="94000"/>
              </a:schemeClr>
            </a:gs>
            <a:gs pos="50000">
              <a:schemeClr val="accent5">
                <a:hueOff val="2425046"/>
                <a:satOff val="23771"/>
                <a:lumOff val="10065"/>
                <a:alphaOff val="0"/>
                <a:satMod val="110000"/>
                <a:lumMod val="100000"/>
                <a:shade val="100000"/>
              </a:schemeClr>
            </a:gs>
            <a:gs pos="100000">
              <a:schemeClr val="accent5">
                <a:hueOff val="2425046"/>
                <a:satOff val="23771"/>
                <a:lumOff val="10065"/>
                <a:alphaOff val="0"/>
                <a:lumMod val="99000"/>
                <a:satMod val="120000"/>
                <a:shade val="78000"/>
              </a:schemeClr>
            </a:gs>
          </a:gsLst>
          <a:lin ang="5400000" scaled="0"/>
        </a:gradFill>
        <a:ln w="6350" cap="flat" cmpd="sng" algn="ctr">
          <a:solidFill>
            <a:schemeClr val="accent5">
              <a:hueOff val="2425046"/>
              <a:satOff val="23771"/>
              <a:lumOff val="100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C5603F5-65AC-4B7B-87D6-43963D963416}">
      <dsp:nvSpPr>
        <dsp:cNvPr id="0" name=""/>
        <dsp:cNvSpPr/>
      </dsp:nvSpPr>
      <dsp:spPr>
        <a:xfrm rot="5400000">
          <a:off x="6266608" y="680844"/>
          <a:ext cx="814970" cy="1356093"/>
        </a:xfrm>
        <a:prstGeom prst="corner">
          <a:avLst>
            <a:gd name="adj1" fmla="val 16120"/>
            <a:gd name="adj2" fmla="val 16110"/>
          </a:avLst>
        </a:prstGeom>
        <a:gradFill rotWithShape="0">
          <a:gsLst>
            <a:gs pos="0">
              <a:schemeClr val="accent5">
                <a:hueOff val="2771481"/>
                <a:satOff val="27167"/>
                <a:lumOff val="11503"/>
                <a:alphaOff val="0"/>
                <a:satMod val="103000"/>
                <a:lumMod val="102000"/>
                <a:tint val="94000"/>
              </a:schemeClr>
            </a:gs>
            <a:gs pos="50000">
              <a:schemeClr val="accent5">
                <a:hueOff val="2771481"/>
                <a:satOff val="27167"/>
                <a:lumOff val="11503"/>
                <a:alphaOff val="0"/>
                <a:satMod val="110000"/>
                <a:lumMod val="100000"/>
                <a:shade val="100000"/>
              </a:schemeClr>
            </a:gs>
            <a:gs pos="100000">
              <a:schemeClr val="accent5">
                <a:hueOff val="2771481"/>
                <a:satOff val="27167"/>
                <a:lumOff val="11503"/>
                <a:alphaOff val="0"/>
                <a:lumMod val="99000"/>
                <a:satMod val="120000"/>
                <a:shade val="78000"/>
              </a:schemeClr>
            </a:gs>
          </a:gsLst>
          <a:lin ang="5400000" scaled="0"/>
        </a:gradFill>
        <a:ln w="6350" cap="flat" cmpd="sng" algn="ctr">
          <a:solidFill>
            <a:schemeClr val="accent5">
              <a:hueOff val="2771481"/>
              <a:satOff val="27167"/>
              <a:lumOff val="1150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3C29726-2B64-490C-A739-9A38986F85EC}">
      <dsp:nvSpPr>
        <dsp:cNvPr id="0" name=""/>
        <dsp:cNvSpPr/>
      </dsp:nvSpPr>
      <dsp:spPr>
        <a:xfrm>
          <a:off x="6130569" y="1086023"/>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mj-lt"/>
            <a:buNone/>
          </a:pPr>
          <a:r>
            <a:rPr lang="fr-FR" sz="1300" kern="1200" dirty="0"/>
            <a:t>Réduction de dimension PCA</a:t>
          </a:r>
        </a:p>
      </dsp:txBody>
      <dsp:txXfrm>
        <a:off x="6130569" y="1086023"/>
        <a:ext cx="1224288" cy="1073160"/>
      </dsp:txXfrm>
    </dsp:sp>
    <dsp:sp modelId="{B589981F-89FC-4E8F-A1EC-0BDB16D639BF}">
      <dsp:nvSpPr>
        <dsp:cNvPr id="0" name=""/>
        <dsp:cNvSpPr/>
      </dsp:nvSpPr>
      <dsp:spPr>
        <a:xfrm>
          <a:off x="7123859" y="581006"/>
          <a:ext cx="230997" cy="230997"/>
        </a:xfrm>
        <a:prstGeom prst="triangle">
          <a:avLst>
            <a:gd name="adj" fmla="val 100000"/>
          </a:avLst>
        </a:prstGeom>
        <a:gradFill rotWithShape="0">
          <a:gsLst>
            <a:gs pos="0">
              <a:schemeClr val="accent5">
                <a:hueOff val="3117916"/>
                <a:satOff val="30562"/>
                <a:lumOff val="12941"/>
                <a:alphaOff val="0"/>
                <a:satMod val="103000"/>
                <a:lumMod val="102000"/>
                <a:tint val="94000"/>
              </a:schemeClr>
            </a:gs>
            <a:gs pos="50000">
              <a:schemeClr val="accent5">
                <a:hueOff val="3117916"/>
                <a:satOff val="30562"/>
                <a:lumOff val="12941"/>
                <a:alphaOff val="0"/>
                <a:satMod val="110000"/>
                <a:lumMod val="100000"/>
                <a:shade val="100000"/>
              </a:schemeClr>
            </a:gs>
            <a:gs pos="100000">
              <a:schemeClr val="accent5">
                <a:hueOff val="3117916"/>
                <a:satOff val="30562"/>
                <a:lumOff val="12941"/>
                <a:alphaOff val="0"/>
                <a:lumMod val="99000"/>
                <a:satMod val="120000"/>
                <a:shade val="78000"/>
              </a:schemeClr>
            </a:gs>
          </a:gsLst>
          <a:lin ang="5400000" scaled="0"/>
        </a:gradFill>
        <a:ln w="6350" cap="flat" cmpd="sng" algn="ctr">
          <a:solidFill>
            <a:schemeClr val="accent5">
              <a:hueOff val="3117916"/>
              <a:satOff val="30562"/>
              <a:lumOff val="1294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26CCDA3-0368-464D-B575-59B5A35AAC9C}">
      <dsp:nvSpPr>
        <dsp:cNvPr id="0" name=""/>
        <dsp:cNvSpPr/>
      </dsp:nvSpPr>
      <dsp:spPr>
        <a:xfrm rot="5400000">
          <a:off x="7765376" y="309972"/>
          <a:ext cx="814970" cy="1356093"/>
        </a:xfrm>
        <a:prstGeom prst="corner">
          <a:avLst>
            <a:gd name="adj1" fmla="val 16120"/>
            <a:gd name="adj2" fmla="val 16110"/>
          </a:avLst>
        </a:prstGeom>
        <a:gradFill rotWithShape="0">
          <a:gsLst>
            <a:gs pos="0">
              <a:schemeClr val="accent5">
                <a:hueOff val="3464351"/>
                <a:satOff val="33958"/>
                <a:lumOff val="14378"/>
                <a:alphaOff val="0"/>
                <a:satMod val="103000"/>
                <a:lumMod val="102000"/>
                <a:tint val="94000"/>
              </a:schemeClr>
            </a:gs>
            <a:gs pos="50000">
              <a:schemeClr val="accent5">
                <a:hueOff val="3464351"/>
                <a:satOff val="33958"/>
                <a:lumOff val="14378"/>
                <a:alphaOff val="0"/>
                <a:satMod val="110000"/>
                <a:lumMod val="100000"/>
                <a:shade val="100000"/>
              </a:schemeClr>
            </a:gs>
            <a:gs pos="100000">
              <a:schemeClr val="accent5">
                <a:hueOff val="3464351"/>
                <a:satOff val="33958"/>
                <a:lumOff val="14378"/>
                <a:alphaOff val="0"/>
                <a:lumMod val="99000"/>
                <a:satMod val="120000"/>
                <a:shade val="78000"/>
              </a:schemeClr>
            </a:gs>
          </a:gsLst>
          <a:lin ang="5400000" scaled="0"/>
        </a:gradFill>
        <a:ln w="6350" cap="flat" cmpd="sng" algn="ctr">
          <a:solidFill>
            <a:schemeClr val="accent5">
              <a:hueOff val="3464351"/>
              <a:satOff val="33958"/>
              <a:lumOff val="14378"/>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60EA8DD-AEEA-4EFD-AE6C-77395AD0CF5B}">
      <dsp:nvSpPr>
        <dsp:cNvPr id="0" name=""/>
        <dsp:cNvSpPr/>
      </dsp:nvSpPr>
      <dsp:spPr>
        <a:xfrm>
          <a:off x="7629337" y="715152"/>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mj-lt"/>
            <a:buNone/>
          </a:pPr>
          <a:r>
            <a:rPr lang="fr-FR" sz="1300" kern="1200"/>
            <a:t>Réduction </a:t>
          </a:r>
          <a:r>
            <a:rPr lang="fr-FR" sz="1300" kern="1200" dirty="0"/>
            <a:t>de dimension T-SNE</a:t>
          </a:r>
        </a:p>
      </dsp:txBody>
      <dsp:txXfrm>
        <a:off x="7629337" y="715152"/>
        <a:ext cx="1224288" cy="1073160"/>
      </dsp:txXfrm>
    </dsp:sp>
    <dsp:sp modelId="{62C79D2A-7803-4D7B-8C47-5D70A6251C0F}">
      <dsp:nvSpPr>
        <dsp:cNvPr id="0" name=""/>
        <dsp:cNvSpPr/>
      </dsp:nvSpPr>
      <dsp:spPr>
        <a:xfrm>
          <a:off x="8622628" y="210135"/>
          <a:ext cx="230997" cy="230997"/>
        </a:xfrm>
        <a:prstGeom prst="triangle">
          <a:avLst>
            <a:gd name="adj" fmla="val 100000"/>
          </a:avLst>
        </a:prstGeom>
        <a:gradFill rotWithShape="0">
          <a:gsLst>
            <a:gs pos="0">
              <a:schemeClr val="accent5">
                <a:hueOff val="3810786"/>
                <a:satOff val="37354"/>
                <a:lumOff val="15816"/>
                <a:alphaOff val="0"/>
                <a:satMod val="103000"/>
                <a:lumMod val="102000"/>
                <a:tint val="94000"/>
              </a:schemeClr>
            </a:gs>
            <a:gs pos="50000">
              <a:schemeClr val="accent5">
                <a:hueOff val="3810786"/>
                <a:satOff val="37354"/>
                <a:lumOff val="15816"/>
                <a:alphaOff val="0"/>
                <a:satMod val="110000"/>
                <a:lumMod val="100000"/>
                <a:shade val="100000"/>
              </a:schemeClr>
            </a:gs>
            <a:gs pos="100000">
              <a:schemeClr val="accent5">
                <a:hueOff val="3810786"/>
                <a:satOff val="37354"/>
                <a:lumOff val="15816"/>
                <a:alphaOff val="0"/>
                <a:lumMod val="99000"/>
                <a:satMod val="120000"/>
                <a:shade val="78000"/>
              </a:schemeClr>
            </a:gs>
          </a:gsLst>
          <a:lin ang="5400000" scaled="0"/>
        </a:gradFill>
        <a:ln w="6350" cap="flat" cmpd="sng" algn="ctr">
          <a:solidFill>
            <a:schemeClr val="accent5">
              <a:hueOff val="3810786"/>
              <a:satOff val="37354"/>
              <a:lumOff val="1581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E01011A-A426-4824-BF27-21F40E5B4A61}">
      <dsp:nvSpPr>
        <dsp:cNvPr id="0" name=""/>
        <dsp:cNvSpPr/>
      </dsp:nvSpPr>
      <dsp:spPr>
        <a:xfrm rot="5400000">
          <a:off x="9264144" y="-60899"/>
          <a:ext cx="814970" cy="1356093"/>
        </a:xfrm>
        <a:prstGeom prst="corner">
          <a:avLst>
            <a:gd name="adj1" fmla="val 16120"/>
            <a:gd name="adj2" fmla="val 16110"/>
          </a:avLst>
        </a:prstGeom>
        <a:gradFill rotWithShape="0">
          <a:gsLst>
            <a:gs pos="0">
              <a:schemeClr val="accent5">
                <a:hueOff val="4157221"/>
                <a:satOff val="40750"/>
                <a:lumOff val="17254"/>
                <a:alphaOff val="0"/>
                <a:satMod val="103000"/>
                <a:lumMod val="102000"/>
                <a:tint val="94000"/>
              </a:schemeClr>
            </a:gs>
            <a:gs pos="50000">
              <a:schemeClr val="accent5">
                <a:hueOff val="4157221"/>
                <a:satOff val="40750"/>
                <a:lumOff val="17254"/>
                <a:alphaOff val="0"/>
                <a:satMod val="110000"/>
                <a:lumMod val="100000"/>
                <a:shade val="100000"/>
              </a:schemeClr>
            </a:gs>
            <a:gs pos="100000">
              <a:schemeClr val="accent5">
                <a:hueOff val="4157221"/>
                <a:satOff val="40750"/>
                <a:lumOff val="17254"/>
                <a:alphaOff val="0"/>
                <a:lumMod val="99000"/>
                <a:satMod val="120000"/>
                <a:shade val="78000"/>
              </a:schemeClr>
            </a:gs>
          </a:gsLst>
          <a:lin ang="5400000" scaled="0"/>
        </a:gradFill>
        <a:ln w="6350" cap="flat" cmpd="sng" algn="ctr">
          <a:solidFill>
            <a:schemeClr val="accent5">
              <a:hueOff val="4157221"/>
              <a:satOff val="40750"/>
              <a:lumOff val="1725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02EEEB6-BC52-4FA3-9543-459E8E44EB0E}">
      <dsp:nvSpPr>
        <dsp:cNvPr id="0" name=""/>
        <dsp:cNvSpPr/>
      </dsp:nvSpPr>
      <dsp:spPr>
        <a:xfrm>
          <a:off x="9128105" y="344280"/>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mj-lt"/>
            <a:buNone/>
          </a:pPr>
          <a:r>
            <a:rPr lang="fr-FR" sz="1300" kern="1200" dirty="0"/>
            <a:t>Analyse mesures : similarité entre catégories et clusters</a:t>
          </a:r>
        </a:p>
      </dsp:txBody>
      <dsp:txXfrm>
        <a:off x="9128105" y="344280"/>
        <a:ext cx="1224288" cy="10731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7BABE-04DE-43D3-8A49-8D307DE2D03D}">
      <dsp:nvSpPr>
        <dsp:cNvPr id="0" name=""/>
        <dsp:cNvSpPr/>
      </dsp:nvSpPr>
      <dsp:spPr>
        <a:xfrm rot="5400000">
          <a:off x="271534" y="2164330"/>
          <a:ext cx="814970" cy="1356093"/>
        </a:xfrm>
        <a:prstGeom prst="corner">
          <a:avLst>
            <a:gd name="adj1" fmla="val 16120"/>
            <a:gd name="adj2" fmla="val 1611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0FBD494-A2F5-4E15-9A22-26295B706CC1}">
      <dsp:nvSpPr>
        <dsp:cNvPr id="0" name=""/>
        <dsp:cNvSpPr/>
      </dsp:nvSpPr>
      <dsp:spPr>
        <a:xfrm>
          <a:off x="135496" y="2569510"/>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mj-lt"/>
            <a:buNone/>
          </a:pPr>
          <a:r>
            <a:rPr lang="fr-FR" sz="1300" kern="1200" dirty="0"/>
            <a:t>Détermination et affichage des descripteurs ORB</a:t>
          </a:r>
        </a:p>
      </dsp:txBody>
      <dsp:txXfrm>
        <a:off x="135496" y="2569510"/>
        <a:ext cx="1224288" cy="1073160"/>
      </dsp:txXfrm>
    </dsp:sp>
    <dsp:sp modelId="{A645939A-9D12-48CB-BA07-8B6D6BC0448A}">
      <dsp:nvSpPr>
        <dsp:cNvPr id="0" name=""/>
        <dsp:cNvSpPr/>
      </dsp:nvSpPr>
      <dsp:spPr>
        <a:xfrm>
          <a:off x="1128786" y="2064493"/>
          <a:ext cx="230997" cy="230997"/>
        </a:xfrm>
        <a:prstGeom prst="triangle">
          <a:avLst>
            <a:gd name="adj" fmla="val 100000"/>
          </a:avLst>
        </a:prstGeom>
        <a:gradFill rotWithShape="0">
          <a:gsLst>
            <a:gs pos="0">
              <a:schemeClr val="accent5">
                <a:hueOff val="346435"/>
                <a:satOff val="3396"/>
                <a:lumOff val="1438"/>
                <a:alphaOff val="0"/>
                <a:satMod val="103000"/>
                <a:lumMod val="102000"/>
                <a:tint val="94000"/>
              </a:schemeClr>
            </a:gs>
            <a:gs pos="50000">
              <a:schemeClr val="accent5">
                <a:hueOff val="346435"/>
                <a:satOff val="3396"/>
                <a:lumOff val="1438"/>
                <a:alphaOff val="0"/>
                <a:satMod val="110000"/>
                <a:lumMod val="100000"/>
                <a:shade val="100000"/>
              </a:schemeClr>
            </a:gs>
            <a:gs pos="100000">
              <a:schemeClr val="accent5">
                <a:hueOff val="346435"/>
                <a:satOff val="3396"/>
                <a:lumOff val="1438"/>
                <a:alphaOff val="0"/>
                <a:lumMod val="99000"/>
                <a:satMod val="120000"/>
                <a:shade val="78000"/>
              </a:schemeClr>
            </a:gs>
          </a:gsLst>
          <a:lin ang="5400000" scaled="0"/>
        </a:gradFill>
        <a:ln w="6350" cap="flat" cmpd="sng" algn="ctr">
          <a:solidFill>
            <a:schemeClr val="accent5">
              <a:hueOff val="346435"/>
              <a:satOff val="3396"/>
              <a:lumOff val="1438"/>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CCB0345-5E2F-4B0D-BD16-75CBC9991C6B}">
      <dsp:nvSpPr>
        <dsp:cNvPr id="0" name=""/>
        <dsp:cNvSpPr/>
      </dsp:nvSpPr>
      <dsp:spPr>
        <a:xfrm rot="5400000">
          <a:off x="1770303" y="1793459"/>
          <a:ext cx="814970" cy="1356093"/>
        </a:xfrm>
        <a:prstGeom prst="corner">
          <a:avLst>
            <a:gd name="adj1" fmla="val 16120"/>
            <a:gd name="adj2" fmla="val 16110"/>
          </a:avLst>
        </a:prstGeom>
        <a:gradFill rotWithShape="0">
          <a:gsLst>
            <a:gs pos="0">
              <a:schemeClr val="accent5">
                <a:hueOff val="692870"/>
                <a:satOff val="6792"/>
                <a:lumOff val="2876"/>
                <a:alphaOff val="0"/>
                <a:satMod val="103000"/>
                <a:lumMod val="102000"/>
                <a:tint val="94000"/>
              </a:schemeClr>
            </a:gs>
            <a:gs pos="50000">
              <a:schemeClr val="accent5">
                <a:hueOff val="692870"/>
                <a:satOff val="6792"/>
                <a:lumOff val="2876"/>
                <a:alphaOff val="0"/>
                <a:satMod val="110000"/>
                <a:lumMod val="100000"/>
                <a:shade val="100000"/>
              </a:schemeClr>
            </a:gs>
            <a:gs pos="100000">
              <a:schemeClr val="accent5">
                <a:hueOff val="692870"/>
                <a:satOff val="6792"/>
                <a:lumOff val="2876"/>
                <a:alphaOff val="0"/>
                <a:lumMod val="99000"/>
                <a:satMod val="120000"/>
                <a:shade val="78000"/>
              </a:schemeClr>
            </a:gs>
          </a:gsLst>
          <a:lin ang="5400000" scaled="0"/>
        </a:gradFill>
        <a:ln w="6350" cap="flat" cmpd="sng" algn="ctr">
          <a:solidFill>
            <a:schemeClr val="accent5">
              <a:hueOff val="692870"/>
              <a:satOff val="6792"/>
              <a:lumOff val="287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9B04B99-EF25-4C68-81B5-653885323DA3}">
      <dsp:nvSpPr>
        <dsp:cNvPr id="0" name=""/>
        <dsp:cNvSpPr/>
      </dsp:nvSpPr>
      <dsp:spPr>
        <a:xfrm>
          <a:off x="1634264" y="2198638"/>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mj-lt"/>
            <a:buNone/>
          </a:pPr>
          <a:r>
            <a:rPr lang="fr-FR" sz="1300" b="1" kern="1200" dirty="0">
              <a:highlight>
                <a:srgbClr val="FFFF00"/>
              </a:highlight>
            </a:rPr>
            <a:t>Création des descripteurs ORB de chaque image</a:t>
          </a:r>
        </a:p>
      </dsp:txBody>
      <dsp:txXfrm>
        <a:off x="1634264" y="2198638"/>
        <a:ext cx="1224288" cy="1073160"/>
      </dsp:txXfrm>
    </dsp:sp>
    <dsp:sp modelId="{2E77399F-6011-4191-9B63-870D573FB671}">
      <dsp:nvSpPr>
        <dsp:cNvPr id="0" name=""/>
        <dsp:cNvSpPr/>
      </dsp:nvSpPr>
      <dsp:spPr>
        <a:xfrm>
          <a:off x="2627554" y="1693622"/>
          <a:ext cx="230997" cy="230997"/>
        </a:xfrm>
        <a:prstGeom prst="triangle">
          <a:avLst>
            <a:gd name="adj" fmla="val 100000"/>
          </a:avLst>
        </a:prstGeom>
        <a:gradFill rotWithShape="0">
          <a:gsLst>
            <a:gs pos="0">
              <a:schemeClr val="accent5">
                <a:hueOff val="1039305"/>
                <a:satOff val="10187"/>
                <a:lumOff val="4314"/>
                <a:alphaOff val="0"/>
                <a:satMod val="103000"/>
                <a:lumMod val="102000"/>
                <a:tint val="94000"/>
              </a:schemeClr>
            </a:gs>
            <a:gs pos="50000">
              <a:schemeClr val="accent5">
                <a:hueOff val="1039305"/>
                <a:satOff val="10187"/>
                <a:lumOff val="4314"/>
                <a:alphaOff val="0"/>
                <a:satMod val="110000"/>
                <a:lumMod val="100000"/>
                <a:shade val="100000"/>
              </a:schemeClr>
            </a:gs>
            <a:gs pos="100000">
              <a:schemeClr val="accent5">
                <a:hueOff val="1039305"/>
                <a:satOff val="10187"/>
                <a:lumOff val="4314"/>
                <a:alphaOff val="0"/>
                <a:lumMod val="99000"/>
                <a:satMod val="120000"/>
                <a:shade val="78000"/>
              </a:schemeClr>
            </a:gs>
          </a:gsLst>
          <a:lin ang="5400000" scaled="0"/>
        </a:gradFill>
        <a:ln w="6350" cap="flat" cmpd="sng" algn="ctr">
          <a:solidFill>
            <a:schemeClr val="accent5">
              <a:hueOff val="1039305"/>
              <a:satOff val="10187"/>
              <a:lumOff val="431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2C028AB-7320-4A44-AA76-71C5B7FAF230}">
      <dsp:nvSpPr>
        <dsp:cNvPr id="0" name=""/>
        <dsp:cNvSpPr/>
      </dsp:nvSpPr>
      <dsp:spPr>
        <a:xfrm rot="5400000">
          <a:off x="3269071" y="1422587"/>
          <a:ext cx="814970" cy="1356093"/>
        </a:xfrm>
        <a:prstGeom prst="corner">
          <a:avLst>
            <a:gd name="adj1" fmla="val 16120"/>
            <a:gd name="adj2" fmla="val 16110"/>
          </a:avLst>
        </a:prstGeom>
        <a:gradFill rotWithShape="0">
          <a:gsLst>
            <a:gs pos="0">
              <a:schemeClr val="accent5">
                <a:hueOff val="1385740"/>
                <a:satOff val="13583"/>
                <a:lumOff val="5751"/>
                <a:alphaOff val="0"/>
                <a:satMod val="103000"/>
                <a:lumMod val="102000"/>
                <a:tint val="94000"/>
              </a:schemeClr>
            </a:gs>
            <a:gs pos="50000">
              <a:schemeClr val="accent5">
                <a:hueOff val="1385740"/>
                <a:satOff val="13583"/>
                <a:lumOff val="5751"/>
                <a:alphaOff val="0"/>
                <a:satMod val="110000"/>
                <a:lumMod val="100000"/>
                <a:shade val="100000"/>
              </a:schemeClr>
            </a:gs>
            <a:gs pos="100000">
              <a:schemeClr val="accent5">
                <a:hueOff val="1385740"/>
                <a:satOff val="13583"/>
                <a:lumOff val="5751"/>
                <a:alphaOff val="0"/>
                <a:lumMod val="99000"/>
                <a:satMod val="120000"/>
                <a:shade val="78000"/>
              </a:schemeClr>
            </a:gs>
          </a:gsLst>
          <a:lin ang="5400000" scaled="0"/>
        </a:gradFill>
        <a:ln w="6350" cap="flat" cmpd="sng" algn="ctr">
          <a:solidFill>
            <a:schemeClr val="accent5">
              <a:hueOff val="1385740"/>
              <a:satOff val="13583"/>
              <a:lumOff val="575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4882D4D-8F60-43F9-A712-C4F68ADBB065}">
      <dsp:nvSpPr>
        <dsp:cNvPr id="0" name=""/>
        <dsp:cNvSpPr/>
      </dsp:nvSpPr>
      <dsp:spPr>
        <a:xfrm>
          <a:off x="3133032" y="1827767"/>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mj-lt"/>
            <a:buNone/>
          </a:pPr>
          <a:r>
            <a:rPr lang="fr-FR" sz="1300" b="1" kern="1200" dirty="0">
              <a:highlight>
                <a:srgbClr val="FFFF00"/>
              </a:highlight>
            </a:rPr>
            <a:t>Création des clusters de descripteurs</a:t>
          </a:r>
        </a:p>
      </dsp:txBody>
      <dsp:txXfrm>
        <a:off x="3133032" y="1827767"/>
        <a:ext cx="1224288" cy="1073160"/>
      </dsp:txXfrm>
    </dsp:sp>
    <dsp:sp modelId="{1A919471-9CB2-4E48-BF2A-B9B37B631E2F}">
      <dsp:nvSpPr>
        <dsp:cNvPr id="0" name=""/>
        <dsp:cNvSpPr/>
      </dsp:nvSpPr>
      <dsp:spPr>
        <a:xfrm>
          <a:off x="4126323" y="1322750"/>
          <a:ext cx="230997" cy="230997"/>
        </a:xfrm>
        <a:prstGeom prst="triangle">
          <a:avLst>
            <a:gd name="adj" fmla="val 100000"/>
          </a:avLst>
        </a:prstGeom>
        <a:gradFill rotWithShape="0">
          <a:gsLst>
            <a:gs pos="0">
              <a:schemeClr val="accent5">
                <a:hueOff val="1732175"/>
                <a:satOff val="16979"/>
                <a:lumOff val="7189"/>
                <a:alphaOff val="0"/>
                <a:satMod val="103000"/>
                <a:lumMod val="102000"/>
                <a:tint val="94000"/>
              </a:schemeClr>
            </a:gs>
            <a:gs pos="50000">
              <a:schemeClr val="accent5">
                <a:hueOff val="1732175"/>
                <a:satOff val="16979"/>
                <a:lumOff val="7189"/>
                <a:alphaOff val="0"/>
                <a:satMod val="110000"/>
                <a:lumMod val="100000"/>
                <a:shade val="100000"/>
              </a:schemeClr>
            </a:gs>
            <a:gs pos="100000">
              <a:schemeClr val="accent5">
                <a:hueOff val="1732175"/>
                <a:satOff val="16979"/>
                <a:lumOff val="7189"/>
                <a:alphaOff val="0"/>
                <a:lumMod val="99000"/>
                <a:satMod val="120000"/>
                <a:shade val="78000"/>
              </a:schemeClr>
            </a:gs>
          </a:gsLst>
          <a:lin ang="5400000" scaled="0"/>
        </a:gradFill>
        <a:ln w="6350" cap="flat" cmpd="sng" algn="ctr">
          <a:solidFill>
            <a:schemeClr val="accent5">
              <a:hueOff val="1732175"/>
              <a:satOff val="16979"/>
              <a:lumOff val="718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6D262B5-9603-459A-8799-7FB3BC08191D}">
      <dsp:nvSpPr>
        <dsp:cNvPr id="0" name=""/>
        <dsp:cNvSpPr/>
      </dsp:nvSpPr>
      <dsp:spPr>
        <a:xfrm rot="5400000">
          <a:off x="4767839" y="1051715"/>
          <a:ext cx="814970" cy="1356093"/>
        </a:xfrm>
        <a:prstGeom prst="corner">
          <a:avLst>
            <a:gd name="adj1" fmla="val 16120"/>
            <a:gd name="adj2" fmla="val 16110"/>
          </a:avLst>
        </a:prstGeom>
        <a:gradFill rotWithShape="0">
          <a:gsLst>
            <a:gs pos="0">
              <a:schemeClr val="accent5">
                <a:hueOff val="2078611"/>
                <a:satOff val="20375"/>
                <a:lumOff val="8627"/>
                <a:alphaOff val="0"/>
                <a:satMod val="103000"/>
                <a:lumMod val="102000"/>
                <a:tint val="94000"/>
              </a:schemeClr>
            </a:gs>
            <a:gs pos="50000">
              <a:schemeClr val="accent5">
                <a:hueOff val="2078611"/>
                <a:satOff val="20375"/>
                <a:lumOff val="8627"/>
                <a:alphaOff val="0"/>
                <a:satMod val="110000"/>
                <a:lumMod val="100000"/>
                <a:shade val="100000"/>
              </a:schemeClr>
            </a:gs>
            <a:gs pos="100000">
              <a:schemeClr val="accent5">
                <a:hueOff val="2078611"/>
                <a:satOff val="20375"/>
                <a:lumOff val="8627"/>
                <a:alphaOff val="0"/>
                <a:lumMod val="99000"/>
                <a:satMod val="120000"/>
                <a:shade val="78000"/>
              </a:schemeClr>
            </a:gs>
          </a:gsLst>
          <a:lin ang="5400000" scaled="0"/>
        </a:gradFill>
        <a:ln w="6350" cap="flat" cmpd="sng" algn="ctr">
          <a:solidFill>
            <a:schemeClr val="accent5">
              <a:hueOff val="2078611"/>
              <a:satOff val="20375"/>
              <a:lumOff val="8627"/>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E615763-829F-4D8E-8FEB-77250662E3E8}">
      <dsp:nvSpPr>
        <dsp:cNvPr id="0" name=""/>
        <dsp:cNvSpPr/>
      </dsp:nvSpPr>
      <dsp:spPr>
        <a:xfrm>
          <a:off x="4631800" y="1456895"/>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Font typeface="+mj-lt"/>
            <a:buNone/>
          </a:pPr>
          <a:r>
            <a:rPr lang="fr-FR" sz="1300" b="1" kern="1200" dirty="0">
              <a:highlight>
                <a:srgbClr val="FFFF00"/>
              </a:highlight>
            </a:rPr>
            <a:t>Création des features pour chaque image</a:t>
          </a:r>
        </a:p>
      </dsp:txBody>
      <dsp:txXfrm>
        <a:off x="4631800" y="1456895"/>
        <a:ext cx="1224288" cy="1073160"/>
      </dsp:txXfrm>
    </dsp:sp>
    <dsp:sp modelId="{E20A8398-B207-4035-B00F-896096BDD38A}">
      <dsp:nvSpPr>
        <dsp:cNvPr id="0" name=""/>
        <dsp:cNvSpPr/>
      </dsp:nvSpPr>
      <dsp:spPr>
        <a:xfrm>
          <a:off x="5625091" y="951878"/>
          <a:ext cx="230997" cy="230997"/>
        </a:xfrm>
        <a:prstGeom prst="triangle">
          <a:avLst>
            <a:gd name="adj" fmla="val 100000"/>
          </a:avLst>
        </a:prstGeom>
        <a:gradFill rotWithShape="0">
          <a:gsLst>
            <a:gs pos="0">
              <a:schemeClr val="accent5">
                <a:hueOff val="2425046"/>
                <a:satOff val="23771"/>
                <a:lumOff val="10065"/>
                <a:alphaOff val="0"/>
                <a:satMod val="103000"/>
                <a:lumMod val="102000"/>
                <a:tint val="94000"/>
              </a:schemeClr>
            </a:gs>
            <a:gs pos="50000">
              <a:schemeClr val="accent5">
                <a:hueOff val="2425046"/>
                <a:satOff val="23771"/>
                <a:lumOff val="10065"/>
                <a:alphaOff val="0"/>
                <a:satMod val="110000"/>
                <a:lumMod val="100000"/>
                <a:shade val="100000"/>
              </a:schemeClr>
            </a:gs>
            <a:gs pos="100000">
              <a:schemeClr val="accent5">
                <a:hueOff val="2425046"/>
                <a:satOff val="23771"/>
                <a:lumOff val="10065"/>
                <a:alphaOff val="0"/>
                <a:lumMod val="99000"/>
                <a:satMod val="120000"/>
                <a:shade val="78000"/>
              </a:schemeClr>
            </a:gs>
          </a:gsLst>
          <a:lin ang="5400000" scaled="0"/>
        </a:gradFill>
        <a:ln w="6350" cap="flat" cmpd="sng" algn="ctr">
          <a:solidFill>
            <a:schemeClr val="accent5">
              <a:hueOff val="2425046"/>
              <a:satOff val="23771"/>
              <a:lumOff val="1006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C5603F5-65AC-4B7B-87D6-43963D963416}">
      <dsp:nvSpPr>
        <dsp:cNvPr id="0" name=""/>
        <dsp:cNvSpPr/>
      </dsp:nvSpPr>
      <dsp:spPr>
        <a:xfrm rot="5400000">
          <a:off x="6266608" y="680844"/>
          <a:ext cx="814970" cy="1356093"/>
        </a:xfrm>
        <a:prstGeom prst="corner">
          <a:avLst>
            <a:gd name="adj1" fmla="val 16120"/>
            <a:gd name="adj2" fmla="val 16110"/>
          </a:avLst>
        </a:prstGeom>
        <a:gradFill rotWithShape="0">
          <a:gsLst>
            <a:gs pos="0">
              <a:schemeClr val="accent5">
                <a:hueOff val="2771481"/>
                <a:satOff val="27167"/>
                <a:lumOff val="11503"/>
                <a:alphaOff val="0"/>
                <a:satMod val="103000"/>
                <a:lumMod val="102000"/>
                <a:tint val="94000"/>
              </a:schemeClr>
            </a:gs>
            <a:gs pos="50000">
              <a:schemeClr val="accent5">
                <a:hueOff val="2771481"/>
                <a:satOff val="27167"/>
                <a:lumOff val="11503"/>
                <a:alphaOff val="0"/>
                <a:satMod val="110000"/>
                <a:lumMod val="100000"/>
                <a:shade val="100000"/>
              </a:schemeClr>
            </a:gs>
            <a:gs pos="100000">
              <a:schemeClr val="accent5">
                <a:hueOff val="2771481"/>
                <a:satOff val="27167"/>
                <a:lumOff val="11503"/>
                <a:alphaOff val="0"/>
                <a:lumMod val="99000"/>
                <a:satMod val="120000"/>
                <a:shade val="78000"/>
              </a:schemeClr>
            </a:gs>
          </a:gsLst>
          <a:lin ang="5400000" scaled="0"/>
        </a:gradFill>
        <a:ln w="6350" cap="flat" cmpd="sng" algn="ctr">
          <a:solidFill>
            <a:schemeClr val="accent5">
              <a:hueOff val="2771481"/>
              <a:satOff val="27167"/>
              <a:lumOff val="1150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3C29726-2B64-490C-A739-9A38986F85EC}">
      <dsp:nvSpPr>
        <dsp:cNvPr id="0" name=""/>
        <dsp:cNvSpPr/>
      </dsp:nvSpPr>
      <dsp:spPr>
        <a:xfrm>
          <a:off x="6130569" y="1086023"/>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Font typeface="+mj-lt"/>
            <a:buNone/>
          </a:pPr>
          <a:r>
            <a:rPr lang="fr-FR" sz="1050" kern="1200" dirty="0"/>
            <a:t>Réduction de dimension PCA</a:t>
          </a:r>
        </a:p>
      </dsp:txBody>
      <dsp:txXfrm>
        <a:off x="6130569" y="1086023"/>
        <a:ext cx="1224288" cy="1073160"/>
      </dsp:txXfrm>
    </dsp:sp>
    <dsp:sp modelId="{B589981F-89FC-4E8F-A1EC-0BDB16D639BF}">
      <dsp:nvSpPr>
        <dsp:cNvPr id="0" name=""/>
        <dsp:cNvSpPr/>
      </dsp:nvSpPr>
      <dsp:spPr>
        <a:xfrm>
          <a:off x="7123859" y="581006"/>
          <a:ext cx="230997" cy="230997"/>
        </a:xfrm>
        <a:prstGeom prst="triangle">
          <a:avLst>
            <a:gd name="adj" fmla="val 100000"/>
          </a:avLst>
        </a:prstGeom>
        <a:gradFill rotWithShape="0">
          <a:gsLst>
            <a:gs pos="0">
              <a:schemeClr val="accent5">
                <a:hueOff val="3117916"/>
                <a:satOff val="30562"/>
                <a:lumOff val="12941"/>
                <a:alphaOff val="0"/>
                <a:satMod val="103000"/>
                <a:lumMod val="102000"/>
                <a:tint val="94000"/>
              </a:schemeClr>
            </a:gs>
            <a:gs pos="50000">
              <a:schemeClr val="accent5">
                <a:hueOff val="3117916"/>
                <a:satOff val="30562"/>
                <a:lumOff val="12941"/>
                <a:alphaOff val="0"/>
                <a:satMod val="110000"/>
                <a:lumMod val="100000"/>
                <a:shade val="100000"/>
              </a:schemeClr>
            </a:gs>
            <a:gs pos="100000">
              <a:schemeClr val="accent5">
                <a:hueOff val="3117916"/>
                <a:satOff val="30562"/>
                <a:lumOff val="12941"/>
                <a:alphaOff val="0"/>
                <a:lumMod val="99000"/>
                <a:satMod val="120000"/>
                <a:shade val="78000"/>
              </a:schemeClr>
            </a:gs>
          </a:gsLst>
          <a:lin ang="5400000" scaled="0"/>
        </a:gradFill>
        <a:ln w="6350" cap="flat" cmpd="sng" algn="ctr">
          <a:solidFill>
            <a:schemeClr val="accent5">
              <a:hueOff val="3117916"/>
              <a:satOff val="30562"/>
              <a:lumOff val="1294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26CCDA3-0368-464D-B575-59B5A35AAC9C}">
      <dsp:nvSpPr>
        <dsp:cNvPr id="0" name=""/>
        <dsp:cNvSpPr/>
      </dsp:nvSpPr>
      <dsp:spPr>
        <a:xfrm rot="5400000">
          <a:off x="7765376" y="309972"/>
          <a:ext cx="814970" cy="1356093"/>
        </a:xfrm>
        <a:prstGeom prst="corner">
          <a:avLst>
            <a:gd name="adj1" fmla="val 16120"/>
            <a:gd name="adj2" fmla="val 16110"/>
          </a:avLst>
        </a:prstGeom>
        <a:gradFill rotWithShape="0">
          <a:gsLst>
            <a:gs pos="0">
              <a:schemeClr val="accent5">
                <a:hueOff val="3464351"/>
                <a:satOff val="33958"/>
                <a:lumOff val="14378"/>
                <a:alphaOff val="0"/>
                <a:satMod val="103000"/>
                <a:lumMod val="102000"/>
                <a:tint val="94000"/>
              </a:schemeClr>
            </a:gs>
            <a:gs pos="50000">
              <a:schemeClr val="accent5">
                <a:hueOff val="3464351"/>
                <a:satOff val="33958"/>
                <a:lumOff val="14378"/>
                <a:alphaOff val="0"/>
                <a:satMod val="110000"/>
                <a:lumMod val="100000"/>
                <a:shade val="100000"/>
              </a:schemeClr>
            </a:gs>
            <a:gs pos="100000">
              <a:schemeClr val="accent5">
                <a:hueOff val="3464351"/>
                <a:satOff val="33958"/>
                <a:lumOff val="14378"/>
                <a:alphaOff val="0"/>
                <a:lumMod val="99000"/>
                <a:satMod val="120000"/>
                <a:shade val="78000"/>
              </a:schemeClr>
            </a:gs>
          </a:gsLst>
          <a:lin ang="5400000" scaled="0"/>
        </a:gradFill>
        <a:ln w="6350" cap="flat" cmpd="sng" algn="ctr">
          <a:solidFill>
            <a:schemeClr val="accent5">
              <a:hueOff val="3464351"/>
              <a:satOff val="33958"/>
              <a:lumOff val="14378"/>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D60EA8DD-AEEA-4EFD-AE6C-77395AD0CF5B}">
      <dsp:nvSpPr>
        <dsp:cNvPr id="0" name=""/>
        <dsp:cNvSpPr/>
      </dsp:nvSpPr>
      <dsp:spPr>
        <a:xfrm>
          <a:off x="7629337" y="715152"/>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Font typeface="+mj-lt"/>
            <a:buNone/>
          </a:pPr>
          <a:r>
            <a:rPr lang="fr-FR" sz="1050" kern="1200"/>
            <a:t>Réduction </a:t>
          </a:r>
          <a:r>
            <a:rPr lang="fr-FR" sz="1050" kern="1200" dirty="0"/>
            <a:t>de dimension T-SNE</a:t>
          </a:r>
        </a:p>
      </dsp:txBody>
      <dsp:txXfrm>
        <a:off x="7629337" y="715152"/>
        <a:ext cx="1224288" cy="1073160"/>
      </dsp:txXfrm>
    </dsp:sp>
    <dsp:sp modelId="{62C79D2A-7803-4D7B-8C47-5D70A6251C0F}">
      <dsp:nvSpPr>
        <dsp:cNvPr id="0" name=""/>
        <dsp:cNvSpPr/>
      </dsp:nvSpPr>
      <dsp:spPr>
        <a:xfrm>
          <a:off x="8622628" y="210135"/>
          <a:ext cx="230997" cy="230997"/>
        </a:xfrm>
        <a:prstGeom prst="triangle">
          <a:avLst>
            <a:gd name="adj" fmla="val 100000"/>
          </a:avLst>
        </a:prstGeom>
        <a:gradFill rotWithShape="0">
          <a:gsLst>
            <a:gs pos="0">
              <a:schemeClr val="accent5">
                <a:hueOff val="3810786"/>
                <a:satOff val="37354"/>
                <a:lumOff val="15816"/>
                <a:alphaOff val="0"/>
                <a:satMod val="103000"/>
                <a:lumMod val="102000"/>
                <a:tint val="94000"/>
              </a:schemeClr>
            </a:gs>
            <a:gs pos="50000">
              <a:schemeClr val="accent5">
                <a:hueOff val="3810786"/>
                <a:satOff val="37354"/>
                <a:lumOff val="15816"/>
                <a:alphaOff val="0"/>
                <a:satMod val="110000"/>
                <a:lumMod val="100000"/>
                <a:shade val="100000"/>
              </a:schemeClr>
            </a:gs>
            <a:gs pos="100000">
              <a:schemeClr val="accent5">
                <a:hueOff val="3810786"/>
                <a:satOff val="37354"/>
                <a:lumOff val="15816"/>
                <a:alphaOff val="0"/>
                <a:lumMod val="99000"/>
                <a:satMod val="120000"/>
                <a:shade val="78000"/>
              </a:schemeClr>
            </a:gs>
          </a:gsLst>
          <a:lin ang="5400000" scaled="0"/>
        </a:gradFill>
        <a:ln w="6350" cap="flat" cmpd="sng" algn="ctr">
          <a:solidFill>
            <a:schemeClr val="accent5">
              <a:hueOff val="3810786"/>
              <a:satOff val="37354"/>
              <a:lumOff val="1581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E01011A-A426-4824-BF27-21F40E5B4A61}">
      <dsp:nvSpPr>
        <dsp:cNvPr id="0" name=""/>
        <dsp:cNvSpPr/>
      </dsp:nvSpPr>
      <dsp:spPr>
        <a:xfrm rot="5400000">
          <a:off x="9264144" y="-60899"/>
          <a:ext cx="814970" cy="1356093"/>
        </a:xfrm>
        <a:prstGeom prst="corner">
          <a:avLst>
            <a:gd name="adj1" fmla="val 16120"/>
            <a:gd name="adj2" fmla="val 16110"/>
          </a:avLst>
        </a:prstGeom>
        <a:gradFill rotWithShape="0">
          <a:gsLst>
            <a:gs pos="0">
              <a:schemeClr val="accent5">
                <a:hueOff val="4157221"/>
                <a:satOff val="40750"/>
                <a:lumOff val="17254"/>
                <a:alphaOff val="0"/>
                <a:satMod val="103000"/>
                <a:lumMod val="102000"/>
                <a:tint val="94000"/>
              </a:schemeClr>
            </a:gs>
            <a:gs pos="50000">
              <a:schemeClr val="accent5">
                <a:hueOff val="4157221"/>
                <a:satOff val="40750"/>
                <a:lumOff val="17254"/>
                <a:alphaOff val="0"/>
                <a:satMod val="110000"/>
                <a:lumMod val="100000"/>
                <a:shade val="100000"/>
              </a:schemeClr>
            </a:gs>
            <a:gs pos="100000">
              <a:schemeClr val="accent5">
                <a:hueOff val="4157221"/>
                <a:satOff val="40750"/>
                <a:lumOff val="17254"/>
                <a:alphaOff val="0"/>
                <a:lumMod val="99000"/>
                <a:satMod val="120000"/>
                <a:shade val="78000"/>
              </a:schemeClr>
            </a:gs>
          </a:gsLst>
          <a:lin ang="5400000" scaled="0"/>
        </a:gradFill>
        <a:ln w="6350" cap="flat" cmpd="sng" algn="ctr">
          <a:solidFill>
            <a:schemeClr val="accent5">
              <a:hueOff val="4157221"/>
              <a:satOff val="40750"/>
              <a:lumOff val="1725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02EEEB6-BC52-4FA3-9543-459E8E44EB0E}">
      <dsp:nvSpPr>
        <dsp:cNvPr id="0" name=""/>
        <dsp:cNvSpPr/>
      </dsp:nvSpPr>
      <dsp:spPr>
        <a:xfrm>
          <a:off x="9128105" y="344280"/>
          <a:ext cx="1224288" cy="1073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Font typeface="+mj-lt"/>
            <a:buNone/>
          </a:pPr>
          <a:r>
            <a:rPr lang="fr-FR" sz="1050" kern="1200" dirty="0"/>
            <a:t>Analyse mesures : similarité entre catégories et clusters</a:t>
          </a:r>
        </a:p>
      </dsp:txBody>
      <dsp:txXfrm>
        <a:off x="9128105" y="344280"/>
        <a:ext cx="1224288" cy="1073160"/>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Titillium" panose="00000500000000000000" pitchFamily="50"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97CC09-CC91-453D-B667-872341A118D9}" type="datetimeFigureOut">
              <a:rPr lang="fr-FR" smtClean="0">
                <a:latin typeface="Titillium" panose="00000500000000000000" pitchFamily="50" charset="0"/>
              </a:rPr>
              <a:t>03/11/2021</a:t>
            </a:fld>
            <a:endParaRPr lang="fr-FR" dirty="0">
              <a:latin typeface="Titillium" panose="00000500000000000000" pitchFamily="50"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Titillium" panose="00000500000000000000" pitchFamily="50"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DA5DF6-C7D7-488D-A9A5-46FB59A29B15}" type="slidenum">
              <a:rPr lang="fr-FR" smtClean="0">
                <a:latin typeface="Titillium" panose="00000500000000000000" pitchFamily="50" charset="0"/>
              </a:rPr>
              <a:t>‹N°›</a:t>
            </a:fld>
            <a:endParaRPr lang="fr-FR" dirty="0">
              <a:latin typeface="Titillium"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tillium"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tillium" panose="00000500000000000000" pitchFamily="50" charset="0"/>
              </a:defRPr>
            </a:lvl1pPr>
          </a:lstStyle>
          <a:p>
            <a:fld id="{344847AB-3B75-FF4A-B0A2-6BEB5C2F7506}" type="datetimeFigureOut">
              <a:rPr lang="en-US" smtClean="0"/>
              <a:pPr/>
              <a:t>11/3/2021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tillium"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tillium" panose="00000500000000000000" pitchFamily="50" charset="0"/>
              </a:defRPr>
            </a:lvl1pPr>
          </a:lstStyle>
          <a:p>
            <a:fld id="{0DB9A84A-733A-0C47-AC2B-F0C70F83A7E9}" type="slidenum">
              <a:rPr lang="en-US" smtClean="0"/>
              <a:pPr/>
              <a:t>‹N°›</a:t>
            </a:fld>
            <a:endParaRPr 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Titillium" panose="00000500000000000000" pitchFamily="50" charset="0"/>
        <a:ea typeface="+mn-ea"/>
        <a:cs typeface="+mn-cs"/>
      </a:defRPr>
    </a:lvl1pPr>
    <a:lvl2pPr marL="457200" algn="l" defTabSz="914400" rtl="0" eaLnBrk="1" latinLnBrk="0" hangingPunct="1">
      <a:defRPr sz="1200" kern="1200">
        <a:solidFill>
          <a:schemeClr val="tx1"/>
        </a:solidFill>
        <a:latin typeface="Titillium" panose="00000500000000000000" pitchFamily="50" charset="0"/>
        <a:ea typeface="+mn-ea"/>
        <a:cs typeface="+mn-cs"/>
      </a:defRPr>
    </a:lvl2pPr>
    <a:lvl3pPr marL="914400" algn="l" defTabSz="914400" rtl="0" eaLnBrk="1" latinLnBrk="0" hangingPunct="1">
      <a:defRPr sz="1200" kern="1200">
        <a:solidFill>
          <a:schemeClr val="tx1"/>
        </a:solidFill>
        <a:latin typeface="Titillium" panose="00000500000000000000" pitchFamily="50" charset="0"/>
        <a:ea typeface="+mn-ea"/>
        <a:cs typeface="+mn-cs"/>
      </a:defRPr>
    </a:lvl3pPr>
    <a:lvl4pPr marL="1371600" algn="l" defTabSz="914400" rtl="0" eaLnBrk="1" latinLnBrk="0" hangingPunct="1">
      <a:defRPr sz="1200" kern="1200">
        <a:solidFill>
          <a:schemeClr val="tx1"/>
        </a:solidFill>
        <a:latin typeface="Titillium" panose="00000500000000000000" pitchFamily="50" charset="0"/>
        <a:ea typeface="+mn-ea"/>
        <a:cs typeface="+mn-cs"/>
      </a:defRPr>
    </a:lvl4pPr>
    <a:lvl5pPr marL="1828800" algn="l" defTabSz="914400" rtl="0" eaLnBrk="1" latinLnBrk="0" hangingPunct="1">
      <a:defRPr sz="1200" kern="1200">
        <a:solidFill>
          <a:schemeClr val="tx1"/>
        </a:solidFill>
        <a:latin typeface="Titillium"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rmint.fr/quest-machine-learning-apprentissage-automatique"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mrmint.fr/creer-son-premier-filtre-anti-spam-avec-naive-bayes-et-python" TargetMode="External"/><Relationship Id="rId4" Type="http://schemas.openxmlformats.org/officeDocument/2006/relationships/hyperlink" Target="https://mrmint.fr/apprentissage-supervise-machine-learn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rmint.fr/quest-machine-learning-apprentissage-automatique"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mrmint.fr/creer-son-premier-filtre-anti-spam-avec-naive-bayes-et-python" TargetMode="External"/><Relationship Id="rId4" Type="http://schemas.openxmlformats.org/officeDocument/2006/relationships/hyperlink" Target="https://mrmint.fr/apprentissage-supervise-machine-learning"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rmint.fr/quest-machine-learning-apprentissage-automatique"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mrmint.fr/creer-son-premier-filtre-anti-spam-avec-naive-bayes-et-python" TargetMode="External"/><Relationship Id="rId4" Type="http://schemas.openxmlformats.org/officeDocument/2006/relationships/hyperlink" Target="https://mrmint.fr/apprentissage-supervise-machine-learni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t>1</a:t>
            </a:fld>
            <a:endParaRPr lang="en-US"/>
          </a:p>
        </p:txBody>
      </p:sp>
    </p:spTree>
    <p:extLst>
      <p:ext uri="{BB962C8B-B14F-4D97-AF65-F5344CB8AC3E}">
        <p14:creationId xmlns:p14="http://schemas.microsoft.com/office/powerpoint/2010/main" val="380820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21</a:t>
            </a:fld>
            <a:endParaRPr lang="en-US" dirty="0"/>
          </a:p>
        </p:txBody>
      </p:sp>
    </p:spTree>
    <p:extLst>
      <p:ext uri="{BB962C8B-B14F-4D97-AF65-F5344CB8AC3E}">
        <p14:creationId xmlns:p14="http://schemas.microsoft.com/office/powerpoint/2010/main" val="1328753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22</a:t>
            </a:fld>
            <a:endParaRPr lang="en-US" dirty="0"/>
          </a:p>
        </p:txBody>
      </p:sp>
    </p:spTree>
    <p:extLst>
      <p:ext uri="{BB962C8B-B14F-4D97-AF65-F5344CB8AC3E}">
        <p14:creationId xmlns:p14="http://schemas.microsoft.com/office/powerpoint/2010/main" val="1671544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27</a:t>
            </a:fld>
            <a:endParaRPr lang="en-US" dirty="0"/>
          </a:p>
        </p:txBody>
      </p:sp>
    </p:spTree>
    <p:extLst>
      <p:ext uri="{BB962C8B-B14F-4D97-AF65-F5344CB8AC3E}">
        <p14:creationId xmlns:p14="http://schemas.microsoft.com/office/powerpoint/2010/main" val="3499590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Font typeface="Wingdings" panose="05000000000000000000" pitchFamily="2" charset="2"/>
              <a:buChar char="q"/>
            </a:pPr>
            <a:r>
              <a:rPr lang="fr-FR" sz="1600" dirty="0">
                <a:latin typeface="Yu Gothic Light" panose="020B0300000000000000" pitchFamily="34" charset="-128"/>
                <a:ea typeface="Yu Gothic Light" panose="020B0300000000000000" pitchFamily="34" charset="-128"/>
              </a:rPr>
              <a:t>Après quelques essais de vectorisation en Bag-of-Word puis de clustering, il est apparu que certains traitement ont toujours un effet bénéfique</a:t>
            </a:r>
          </a:p>
          <a:p>
            <a:pPr marL="285750" indent="-285750">
              <a:buFont typeface="Wingdings" panose="05000000000000000000" pitchFamily="2" charset="2"/>
              <a:buChar char="q"/>
            </a:pPr>
            <a:r>
              <a:rPr lang="fr-FR" sz="1600" dirty="0">
                <a:latin typeface="Yu Gothic Light" panose="020B0300000000000000" pitchFamily="34" charset="-128"/>
                <a:ea typeface="Yu Gothic Light" panose="020B0300000000000000" pitchFamily="34" charset="-128"/>
              </a:rPr>
              <a:t>Ils seront systématiquement appliqués avant l’extraction de </a:t>
            </a:r>
            <a:r>
              <a:rPr lang="fr-FR" sz="1600" i="1" dirty="0" err="1">
                <a:latin typeface="Yu Gothic Light" panose="020B0300000000000000" pitchFamily="34" charset="-128"/>
                <a:ea typeface="Yu Gothic Light" panose="020B0300000000000000" pitchFamily="34" charset="-128"/>
              </a:rPr>
              <a:t>features</a:t>
            </a:r>
            <a:r>
              <a:rPr lang="fr-FR" sz="1600" dirty="0">
                <a:latin typeface="Yu Gothic Light" panose="020B0300000000000000" pitchFamily="34" charset="-128"/>
                <a:ea typeface="Yu Gothic Light" panose="020B0300000000000000" pitchFamily="34" charset="-128"/>
              </a:rPr>
              <a:t> :</a:t>
            </a:r>
          </a:p>
          <a:p>
            <a:endParaRPr lang="fr-FR" sz="1600" dirty="0">
              <a:latin typeface="Yu Gothic Light" panose="020B0300000000000000" pitchFamily="34" charset="-128"/>
              <a:ea typeface="Yu Gothic Light" panose="020B0300000000000000" pitchFamily="34" charset="-128"/>
            </a:endParaRPr>
          </a:p>
          <a:p>
            <a:pPr marL="742950" lvl="1" indent="-285750">
              <a:buFont typeface="Arial" panose="020B0604020202020204" pitchFamily="34" charset="0"/>
              <a:buChar char="•"/>
            </a:pPr>
            <a:r>
              <a:rPr lang="fr-FR" sz="1600" dirty="0">
                <a:latin typeface="Yu Gothic Light" panose="020B0300000000000000" pitchFamily="34" charset="-128"/>
                <a:ea typeface="Yu Gothic Light" panose="020B0300000000000000" pitchFamily="34" charset="-128"/>
              </a:rPr>
              <a:t>Elimination des caractères non-alphabétiques</a:t>
            </a:r>
          </a:p>
          <a:p>
            <a:pPr marL="742950" lvl="1" indent="-285750">
              <a:buFont typeface="Arial" panose="020B0604020202020204" pitchFamily="34" charset="0"/>
              <a:buChar char="•"/>
            </a:pPr>
            <a:r>
              <a:rPr lang="fr-FR" sz="1600" dirty="0">
                <a:latin typeface="Yu Gothic Light" panose="020B0300000000000000" pitchFamily="34" charset="-128"/>
                <a:ea typeface="Yu Gothic Light" panose="020B0300000000000000" pitchFamily="34" charset="-128"/>
              </a:rPr>
              <a:t>Mise en minuscule</a:t>
            </a:r>
          </a:p>
          <a:p>
            <a:pPr marL="742950" lvl="1" indent="-285750">
              <a:buFont typeface="Arial" panose="020B0604020202020204" pitchFamily="34" charset="0"/>
              <a:buChar char="•"/>
            </a:pPr>
            <a:r>
              <a:rPr lang="fr-FR" sz="1600" dirty="0">
                <a:latin typeface="Yu Gothic Light" panose="020B0300000000000000" pitchFamily="34" charset="-128"/>
                <a:ea typeface="Yu Gothic Light" panose="020B0300000000000000" pitchFamily="34" charset="-128"/>
              </a:rPr>
              <a:t>Elimination des </a:t>
            </a:r>
            <a:r>
              <a:rPr lang="fr-FR" sz="1600" dirty="0" err="1">
                <a:latin typeface="Yu Gothic Light" panose="020B0300000000000000" pitchFamily="34" charset="-128"/>
                <a:ea typeface="Yu Gothic Light" panose="020B0300000000000000" pitchFamily="34" charset="-128"/>
              </a:rPr>
              <a:t>stopwords</a:t>
            </a:r>
            <a:r>
              <a:rPr lang="fr-FR" sz="1600" dirty="0">
                <a:latin typeface="Yu Gothic Light" panose="020B0300000000000000" pitchFamily="34" charset="-128"/>
                <a:ea typeface="Yu Gothic Light" panose="020B0300000000000000" pitchFamily="34" charset="-128"/>
              </a:rPr>
              <a:t> et des lettres isolées</a:t>
            </a:r>
          </a:p>
          <a:p>
            <a:pPr marL="742950" lvl="1" indent="-285750">
              <a:buFont typeface="Arial" panose="020B0604020202020204" pitchFamily="34" charset="0"/>
              <a:buChar char="•"/>
            </a:pPr>
            <a:r>
              <a:rPr lang="fr-FR" sz="1600" dirty="0">
                <a:latin typeface="Yu Gothic Light" panose="020B0300000000000000" pitchFamily="34" charset="-128"/>
                <a:ea typeface="Yu Gothic Light" panose="020B0300000000000000" pitchFamily="34" charset="-128"/>
              </a:rPr>
              <a:t>Lemmatisation</a:t>
            </a:r>
          </a:p>
          <a:p>
            <a:pPr marL="742950" lvl="1" indent="-285750">
              <a:buFont typeface="Arial" panose="020B0604020202020204" pitchFamily="34" charset="0"/>
              <a:buChar char="•"/>
            </a:pPr>
            <a:r>
              <a:rPr lang="fr-FR" sz="1600" dirty="0">
                <a:latin typeface="Yu Gothic Light" panose="020B0300000000000000" pitchFamily="34" charset="-128"/>
                <a:ea typeface="Yu Gothic Light" panose="020B0300000000000000" pitchFamily="34" charset="-128"/>
              </a:rPr>
              <a:t>Extraction des seuls noms et adjectifs</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31</a:t>
            </a:fld>
            <a:endParaRPr lang="en-US" dirty="0"/>
          </a:p>
        </p:txBody>
      </p:sp>
    </p:spTree>
    <p:extLst>
      <p:ext uri="{BB962C8B-B14F-4D97-AF65-F5344CB8AC3E}">
        <p14:creationId xmlns:p14="http://schemas.microsoft.com/office/powerpoint/2010/main" val="1131084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pPr algn="l"/>
            <a:r>
              <a:rPr lang="fr-FR" b="0" i="0" dirty="0">
                <a:effectLst/>
                <a:latin typeface="Montserrat" panose="00000500000000000000" pitchFamily="2" charset="0"/>
              </a:rPr>
              <a:t>normaliser le nombre de mots par le nombre de fois où ils apparaissent dans les documents. C'est l'idée générale derrière la vectorisation </a:t>
            </a:r>
            <a:r>
              <a:rPr lang="fr-FR" b="0" i="0" dirty="0" err="1">
                <a:effectLst/>
                <a:latin typeface="Montserrat" panose="00000500000000000000" pitchFamily="2" charset="0"/>
              </a:rPr>
              <a:t>tf-idf</a:t>
            </a:r>
            <a:r>
              <a:rPr lang="fr-FR" b="0" i="0" dirty="0">
                <a:effectLst/>
                <a:latin typeface="Montserrat" panose="00000500000000000000" pitchFamily="2" charset="0"/>
              </a:rPr>
              <a:t>.</a:t>
            </a:r>
          </a:p>
          <a:p>
            <a:pPr algn="l"/>
            <a:r>
              <a:rPr lang="fr-FR" b="0" i="0" dirty="0">
                <a:effectLst/>
                <a:latin typeface="Montserrat" panose="00000500000000000000" pitchFamily="2" charset="0"/>
              </a:rPr>
              <a:t>Regardons de plus près ce que signifie </a:t>
            </a:r>
            <a:r>
              <a:rPr lang="fr-FR" b="0" i="0" dirty="0" err="1">
                <a:effectLst/>
                <a:latin typeface="Montserrat" panose="00000500000000000000" pitchFamily="2" charset="0"/>
              </a:rPr>
              <a:t>tf-idf</a:t>
            </a:r>
            <a:r>
              <a:rPr lang="fr-FR" b="0" i="0" dirty="0">
                <a:effectLst/>
                <a:latin typeface="Montserrat" panose="00000500000000000000" pitchFamily="2" charset="0"/>
              </a:rPr>
              <a:t> :</a:t>
            </a:r>
          </a:p>
          <a:p>
            <a:pPr algn="l">
              <a:buFont typeface="Arial" panose="020B0604020202020204" pitchFamily="34" charset="0"/>
              <a:buChar char="•"/>
            </a:pPr>
            <a:r>
              <a:rPr lang="fr-FR" b="1" i="0" dirty="0">
                <a:solidFill>
                  <a:srgbClr val="000000"/>
                </a:solidFill>
                <a:effectLst/>
                <a:latin typeface="Montserrat" panose="00000500000000000000" pitchFamily="2" charset="0"/>
              </a:rPr>
              <a:t>Tf</a:t>
            </a:r>
            <a:r>
              <a:rPr lang="fr-FR" b="0" i="0" dirty="0">
                <a:solidFill>
                  <a:srgbClr val="000000"/>
                </a:solidFill>
                <a:effectLst/>
                <a:latin typeface="Montserrat" panose="00000500000000000000" pitchFamily="2" charset="0"/>
              </a:rPr>
              <a:t> signifie </a:t>
            </a:r>
            <a:r>
              <a:rPr lang="fr-FR" b="1" i="0" dirty="0">
                <a:solidFill>
                  <a:srgbClr val="000000"/>
                </a:solidFill>
                <a:effectLst/>
                <a:latin typeface="Montserrat" panose="00000500000000000000" pitchFamily="2" charset="0"/>
              </a:rPr>
              <a:t>fréquence des termes,</a:t>
            </a:r>
            <a:r>
              <a:rPr lang="fr-FR" b="0" i="0" dirty="0">
                <a:solidFill>
                  <a:srgbClr val="000000"/>
                </a:solidFill>
                <a:effectLst/>
                <a:latin typeface="Montserrat" panose="00000500000000000000" pitchFamily="2" charset="0"/>
              </a:rPr>
              <a:t>  le nombre de fois où le mot apparaît dans chaque document. Nous l'avons fait dans le chapitre précédent avec  </a:t>
            </a:r>
            <a:r>
              <a:rPr lang="fr-FR" b="0" i="0" dirty="0" err="1">
                <a:solidFill>
                  <a:srgbClr val="000000"/>
                </a:solidFill>
                <a:effectLst/>
                <a:latin typeface="Montserrat" panose="00000500000000000000" pitchFamily="2" charset="0"/>
              </a:rPr>
              <a:t>CountVectorizer</a:t>
            </a:r>
            <a:r>
              <a:rPr lang="fr-FR" b="0" i="0" dirty="0">
                <a:solidFill>
                  <a:srgbClr val="000000"/>
                </a:solidFill>
                <a:effectLst/>
                <a:latin typeface="Montserrat" panose="00000500000000000000" pitchFamily="2" charset="0"/>
              </a:rPr>
              <a:t> .</a:t>
            </a:r>
          </a:p>
          <a:p>
            <a:pPr algn="l">
              <a:buFont typeface="Arial" panose="020B0604020202020204" pitchFamily="34" charset="0"/>
              <a:buChar char="•"/>
            </a:pPr>
            <a:r>
              <a:rPr lang="fr-FR" b="1" i="0" dirty="0" err="1">
                <a:solidFill>
                  <a:srgbClr val="000000"/>
                </a:solidFill>
                <a:effectLst/>
                <a:latin typeface="Montserrat" panose="00000500000000000000" pitchFamily="2" charset="0"/>
              </a:rPr>
              <a:t>Idf</a:t>
            </a:r>
            <a:r>
              <a:rPr lang="fr-FR" b="0" i="0" dirty="0">
                <a:solidFill>
                  <a:srgbClr val="000000"/>
                </a:solidFill>
                <a:effectLst/>
                <a:latin typeface="Montserrat" panose="00000500000000000000" pitchFamily="2" charset="0"/>
              </a:rPr>
              <a:t> signifie </a:t>
            </a:r>
            <a:r>
              <a:rPr lang="fr-FR" b="1" i="0" dirty="0">
                <a:solidFill>
                  <a:srgbClr val="000000"/>
                </a:solidFill>
                <a:effectLst/>
                <a:latin typeface="Montserrat" panose="00000500000000000000" pitchFamily="2" charset="0"/>
              </a:rPr>
              <a:t>fréquence de document inverse,</a:t>
            </a:r>
            <a:r>
              <a:rPr lang="fr-FR" b="0" i="0" dirty="0">
                <a:solidFill>
                  <a:srgbClr val="000000"/>
                </a:solidFill>
                <a:effectLst/>
                <a:latin typeface="Montserrat" panose="00000500000000000000" pitchFamily="2" charset="0"/>
              </a:rPr>
              <a:t>  un compte inverse du nombre de documents dans lesquels un mot apparaît. </a:t>
            </a:r>
            <a:r>
              <a:rPr lang="fr-FR" b="0" i="0" dirty="0" err="1">
                <a:solidFill>
                  <a:srgbClr val="000000"/>
                </a:solidFill>
                <a:effectLst/>
                <a:latin typeface="Montserrat" panose="00000500000000000000" pitchFamily="2" charset="0"/>
              </a:rPr>
              <a:t>Idf</a:t>
            </a:r>
            <a:r>
              <a:rPr lang="fr-FR" b="0" i="0" dirty="0">
                <a:solidFill>
                  <a:srgbClr val="000000"/>
                </a:solidFill>
                <a:effectLst/>
                <a:latin typeface="Montserrat" panose="00000500000000000000" pitchFamily="2" charset="0"/>
              </a:rPr>
              <a:t> mesure l'importance d'un mot dans l'ensemble du corpus.</a:t>
            </a:r>
          </a:p>
          <a:p>
            <a:endParaRPr lang="fr-FR" dirty="0"/>
          </a:p>
          <a:p>
            <a:r>
              <a:rPr lang="fr-FR" dirty="0"/>
              <a:t>https://mrmint.fr/naive-bayes-classifier</a:t>
            </a:r>
          </a:p>
          <a:p>
            <a:r>
              <a:rPr lang="fr-FR" b="1" i="0" dirty="0" err="1">
                <a:solidFill>
                  <a:srgbClr val="444444"/>
                </a:solidFill>
                <a:effectLst/>
                <a:latin typeface="Calibri" panose="020F0502020204030204" pitchFamily="34" charset="0"/>
              </a:rPr>
              <a:t>Naive</a:t>
            </a:r>
            <a:r>
              <a:rPr lang="fr-FR" b="1" i="0" dirty="0">
                <a:solidFill>
                  <a:srgbClr val="444444"/>
                </a:solidFill>
                <a:effectLst/>
                <a:latin typeface="Calibri" panose="020F0502020204030204" pitchFamily="34" charset="0"/>
              </a:rPr>
              <a:t> Bayes Classifier</a:t>
            </a:r>
            <a:r>
              <a:rPr lang="fr-FR" b="0" i="0" dirty="0">
                <a:solidFill>
                  <a:srgbClr val="444444"/>
                </a:solidFill>
                <a:effectLst/>
                <a:latin typeface="Calibri" panose="020F0502020204030204" pitchFamily="34" charset="0"/>
              </a:rPr>
              <a:t> est un algorithme populaire en </a:t>
            </a:r>
            <a:r>
              <a:rPr lang="fr-FR" b="1" i="0" dirty="0">
                <a:solidFill>
                  <a:srgbClr val="444444"/>
                </a:solidFill>
                <a:effectLst/>
                <a:latin typeface="Calibri" panose="020F0502020204030204" pitchFamily="34" charset="0"/>
              </a:rPr>
              <a:t>Machine Learning</a:t>
            </a:r>
            <a:r>
              <a:rPr lang="fr-FR" b="0" i="0" dirty="0">
                <a:solidFill>
                  <a:srgbClr val="444444"/>
                </a:solidFill>
                <a:effectLst/>
                <a:latin typeface="Calibri" panose="020F0502020204030204" pitchFamily="34" charset="0"/>
              </a:rPr>
              <a:t>. C’est un algorithme du </a:t>
            </a:r>
            <a:r>
              <a:rPr lang="fr-FR" b="0" i="0" u="none" strike="noStrike" dirty="0" err="1">
                <a:solidFill>
                  <a:srgbClr val="00A1E0"/>
                </a:solidFill>
                <a:effectLst/>
                <a:latin typeface="Calibri" panose="020F0502020204030204" pitchFamily="34" charset="0"/>
                <a:hlinkClick r:id="rId3"/>
              </a:rPr>
              <a:t>Supervised</a:t>
            </a:r>
            <a:r>
              <a:rPr lang="fr-FR" b="0" i="0" u="none" strike="noStrike" dirty="0">
                <a:solidFill>
                  <a:srgbClr val="00A1E0"/>
                </a:solidFill>
                <a:effectLst/>
                <a:latin typeface="Calibri" panose="020F0502020204030204" pitchFamily="34" charset="0"/>
                <a:hlinkClick r:id="rId3"/>
              </a:rPr>
              <a:t> Learning</a:t>
            </a:r>
            <a:r>
              <a:rPr lang="fr-FR" b="0" i="0" dirty="0">
                <a:solidFill>
                  <a:srgbClr val="444444"/>
                </a:solidFill>
                <a:effectLst/>
                <a:latin typeface="Calibri" panose="020F0502020204030204" pitchFamily="34" charset="0"/>
              </a:rPr>
              <a:t> utilisé pour la </a:t>
            </a:r>
            <a:r>
              <a:rPr lang="fr-FR" b="0" i="0" u="none" strike="noStrike" dirty="0">
                <a:solidFill>
                  <a:srgbClr val="00A1E0"/>
                </a:solidFill>
                <a:effectLst/>
                <a:latin typeface="Calibri" panose="020F0502020204030204" pitchFamily="34" charset="0"/>
                <a:hlinkClick r:id="rId4"/>
              </a:rPr>
              <a:t>classification</a:t>
            </a:r>
            <a:r>
              <a:rPr lang="fr-FR" b="0" i="0" dirty="0">
                <a:solidFill>
                  <a:srgbClr val="444444"/>
                </a:solidFill>
                <a:effectLst/>
                <a:latin typeface="Calibri" panose="020F0502020204030204" pitchFamily="34" charset="0"/>
              </a:rPr>
              <a:t>. Il est particulièrement utile pour les problématiques de </a:t>
            </a:r>
            <a:r>
              <a:rPr lang="fr-FR" b="1" i="0" dirty="0">
                <a:solidFill>
                  <a:srgbClr val="444444"/>
                </a:solidFill>
                <a:effectLst/>
                <a:latin typeface="Calibri" panose="020F0502020204030204" pitchFamily="34" charset="0"/>
              </a:rPr>
              <a:t>classification de texte</a:t>
            </a:r>
            <a:r>
              <a:rPr lang="fr-FR" b="0" i="0" dirty="0">
                <a:solidFill>
                  <a:srgbClr val="444444"/>
                </a:solidFill>
                <a:effectLst/>
                <a:latin typeface="Calibri" panose="020F0502020204030204" pitchFamily="34" charset="0"/>
              </a:rPr>
              <a:t>. Un exemple d’utilisation du </a:t>
            </a:r>
            <a:r>
              <a:rPr lang="fr-FR" b="0" i="0" dirty="0" err="1">
                <a:solidFill>
                  <a:srgbClr val="444444"/>
                </a:solidFill>
                <a:effectLst/>
                <a:latin typeface="Calibri" panose="020F0502020204030204" pitchFamily="34" charset="0"/>
              </a:rPr>
              <a:t>Naive</a:t>
            </a:r>
            <a:r>
              <a:rPr lang="fr-FR" b="0" i="0" dirty="0">
                <a:solidFill>
                  <a:srgbClr val="444444"/>
                </a:solidFill>
                <a:effectLst/>
                <a:latin typeface="Calibri" panose="020F0502020204030204" pitchFamily="34" charset="0"/>
              </a:rPr>
              <a:t> Bayes est celui du </a:t>
            </a:r>
            <a:r>
              <a:rPr lang="fr-FR" b="0" i="0" u="none" strike="noStrike" dirty="0">
                <a:solidFill>
                  <a:srgbClr val="00A1E0"/>
                </a:solidFill>
                <a:effectLst/>
                <a:latin typeface="Calibri" panose="020F0502020204030204" pitchFamily="34" charset="0"/>
                <a:hlinkClick r:id="rId5"/>
              </a:rPr>
              <a:t>filtre anti-spam</a:t>
            </a:r>
            <a:r>
              <a:rPr lang="fr-FR" b="0" i="0" dirty="0">
                <a:solidFill>
                  <a:srgbClr val="444444"/>
                </a:solidFill>
                <a:effectLst/>
                <a:latin typeface="Calibri" panose="020F0502020204030204" pitchFamily="34" charset="0"/>
              </a:rPr>
              <a:t>.</a:t>
            </a:r>
          </a:p>
          <a:p>
            <a:endParaRPr lang="fr-FR" b="0" i="0" dirty="0">
              <a:solidFill>
                <a:srgbClr val="444444"/>
              </a:solidFill>
              <a:effectLst/>
              <a:latin typeface="Calibri" panose="020F0502020204030204" pitchFamily="34" charset="0"/>
            </a:endParaRPr>
          </a:p>
          <a:p>
            <a:r>
              <a:rPr lang="fr-FR" b="0" i="0" dirty="0">
                <a:solidFill>
                  <a:srgbClr val="444444"/>
                </a:solidFill>
                <a:effectLst/>
                <a:latin typeface="Calibri" panose="020F0502020204030204" pitchFamily="34" charset="0"/>
              </a:rPr>
              <a:t>Le </a:t>
            </a:r>
            <a:r>
              <a:rPr lang="fr-FR" b="0" i="1" dirty="0" err="1">
                <a:solidFill>
                  <a:srgbClr val="444444"/>
                </a:solidFill>
                <a:effectLst/>
                <a:latin typeface="Calibri" panose="020F0502020204030204" pitchFamily="34" charset="0"/>
              </a:rPr>
              <a:t>naive</a:t>
            </a:r>
            <a:r>
              <a:rPr lang="fr-FR" b="0" i="1" dirty="0">
                <a:solidFill>
                  <a:srgbClr val="444444"/>
                </a:solidFill>
                <a:effectLst/>
                <a:latin typeface="Calibri" panose="020F0502020204030204" pitchFamily="34" charset="0"/>
              </a:rPr>
              <a:t> Bayes classifier</a:t>
            </a:r>
            <a:r>
              <a:rPr lang="fr-FR" b="0" i="0" dirty="0">
                <a:solidFill>
                  <a:srgbClr val="444444"/>
                </a:solidFill>
                <a:effectLst/>
                <a:latin typeface="Calibri" panose="020F0502020204030204" pitchFamily="34" charset="0"/>
              </a:rPr>
              <a:t> se base sur le </a:t>
            </a:r>
            <a:r>
              <a:rPr lang="fr-FR" b="1" i="0" dirty="0">
                <a:solidFill>
                  <a:srgbClr val="444444"/>
                </a:solidFill>
                <a:effectLst/>
                <a:latin typeface="Calibri" panose="020F0502020204030204" pitchFamily="34" charset="0"/>
              </a:rPr>
              <a:t>théorème de Bayes</a:t>
            </a:r>
            <a:r>
              <a:rPr lang="fr-FR" b="0" i="0" dirty="0">
                <a:solidFill>
                  <a:srgbClr val="444444"/>
                </a:solidFill>
                <a:effectLst/>
                <a:latin typeface="Calibri" panose="020F0502020204030204" pitchFamily="34" charset="0"/>
              </a:rPr>
              <a:t>. Ce dernier est un classique de la théorie des probabilités. Ce théorème est fondé sur les </a:t>
            </a:r>
            <a:r>
              <a:rPr lang="fr-FR" b="1" i="0" dirty="0">
                <a:solidFill>
                  <a:srgbClr val="444444"/>
                </a:solidFill>
                <a:effectLst/>
                <a:latin typeface="Calibri" panose="020F0502020204030204" pitchFamily="34" charset="0"/>
              </a:rPr>
              <a:t>probabilités conditionnelles</a:t>
            </a:r>
            <a:r>
              <a:rPr lang="fr-FR" b="0" i="0" dirty="0">
                <a:solidFill>
                  <a:srgbClr val="444444"/>
                </a:solidFill>
                <a:effectLst/>
                <a:latin typeface="Calibri" panose="020F0502020204030204" pitchFamily="34" charset="0"/>
              </a:rPr>
              <a:t>.</a:t>
            </a:r>
          </a:p>
          <a:p>
            <a:endParaRPr lang="fr-FR" b="0" i="0" dirty="0">
              <a:solidFill>
                <a:srgbClr val="444444"/>
              </a:solidFill>
              <a:effectLst/>
              <a:latin typeface="Calibri" panose="020F0502020204030204" pitchFamily="34" charset="0"/>
            </a:endParaRPr>
          </a:p>
          <a:p>
            <a:r>
              <a:rPr lang="fr-FR" b="0" i="1" dirty="0">
                <a:solidFill>
                  <a:srgbClr val="444444"/>
                </a:solidFill>
                <a:effectLst/>
                <a:latin typeface="Calibri" panose="020F0502020204030204" pitchFamily="34" charset="0"/>
              </a:rPr>
              <a:t>Probabilités conditionnelles : Quelle est la probabilité qu’un événement se produise </a:t>
            </a:r>
            <a:r>
              <a:rPr lang="fr-FR" b="1" i="1" dirty="0">
                <a:solidFill>
                  <a:srgbClr val="444444"/>
                </a:solidFill>
                <a:effectLst/>
                <a:latin typeface="Calibri" panose="020F0502020204030204" pitchFamily="34" charset="0"/>
              </a:rPr>
              <a:t>sachant qu’un autre événement s’est déjà produit.</a:t>
            </a:r>
            <a:endParaRPr lang="fr-FR" b="0" i="0" dirty="0">
              <a:solidFill>
                <a:srgbClr val="444444"/>
              </a:solidFill>
              <a:effectLst/>
              <a:latin typeface="Calibri" panose="020F0502020204030204" pitchFamily="34" charset="0"/>
            </a:endParaRPr>
          </a:p>
          <a:p>
            <a:endParaRPr lang="fr-FR" b="0" i="0" dirty="0">
              <a:solidFill>
                <a:srgbClr val="444444"/>
              </a:solidFill>
              <a:effectLst/>
              <a:latin typeface="Calibri" panose="020F0502020204030204" pitchFamily="34" charset="0"/>
            </a:endParaRPr>
          </a:p>
          <a:p>
            <a:pPr algn="l" fontAlgn="base"/>
            <a:r>
              <a:rPr lang="fr-FR" b="1" i="0" dirty="0">
                <a:solidFill>
                  <a:srgbClr val="444444"/>
                </a:solidFill>
                <a:effectLst/>
                <a:latin typeface="Calibri" panose="020F0502020204030204" pitchFamily="34" charset="0"/>
              </a:rPr>
              <a:t>Avantages</a:t>
            </a:r>
            <a:endParaRPr lang="fr-FR" b="0" i="0" dirty="0">
              <a:solidFill>
                <a:srgbClr val="444444"/>
              </a:solidFill>
              <a:effectLst/>
              <a:latin typeface="Calibri" panose="020F0502020204030204" pitchFamily="34" charset="0"/>
            </a:endParaRPr>
          </a:p>
          <a:p>
            <a:pPr algn="l" fontAlgn="base">
              <a:buFont typeface="Arial" panose="020B0604020202020204" pitchFamily="34" charset="0"/>
              <a:buChar char="•"/>
            </a:pPr>
            <a:r>
              <a:rPr lang="fr-FR" b="0" i="0" dirty="0">
                <a:solidFill>
                  <a:srgbClr val="444444"/>
                </a:solidFill>
                <a:effectLst/>
                <a:latin typeface="Calibri" panose="020F0502020204030204" pitchFamily="34" charset="0"/>
              </a:rPr>
              <a:t>le </a:t>
            </a:r>
            <a:r>
              <a:rPr lang="fr-FR" b="0" i="1" dirty="0" err="1">
                <a:solidFill>
                  <a:srgbClr val="444444"/>
                </a:solidFill>
                <a:effectLst/>
                <a:latin typeface="Calibri" panose="020F0502020204030204" pitchFamily="34" charset="0"/>
              </a:rPr>
              <a:t>Naive</a:t>
            </a:r>
            <a:r>
              <a:rPr lang="fr-FR" b="0" i="1" dirty="0">
                <a:solidFill>
                  <a:srgbClr val="444444"/>
                </a:solidFill>
                <a:effectLst/>
                <a:latin typeface="Calibri" panose="020F0502020204030204" pitchFamily="34" charset="0"/>
              </a:rPr>
              <a:t> Bayes Classifier</a:t>
            </a:r>
            <a:r>
              <a:rPr lang="fr-FR" b="1" i="0" dirty="0">
                <a:solidFill>
                  <a:srgbClr val="444444"/>
                </a:solidFill>
                <a:effectLst/>
                <a:latin typeface="Calibri" panose="020F0502020204030204" pitchFamily="34" charset="0"/>
              </a:rPr>
              <a:t> est très rapide pour la classification</a:t>
            </a:r>
            <a:r>
              <a:rPr lang="fr-FR" b="0" i="0" dirty="0">
                <a:solidFill>
                  <a:srgbClr val="444444"/>
                </a:solidFill>
                <a:effectLst/>
                <a:latin typeface="Calibri" panose="020F0502020204030204" pitchFamily="34" charset="0"/>
              </a:rPr>
              <a:t> : en effet les calculs de probabilités ne sont pas très coûteux.</a:t>
            </a:r>
          </a:p>
          <a:p>
            <a:pPr algn="l" fontAlgn="base">
              <a:buFont typeface="Arial" panose="020B0604020202020204" pitchFamily="34" charset="0"/>
              <a:buChar char="•"/>
            </a:pPr>
            <a:r>
              <a:rPr lang="fr-FR" b="0" i="0" dirty="0">
                <a:solidFill>
                  <a:srgbClr val="444444"/>
                </a:solidFill>
                <a:effectLst/>
                <a:latin typeface="Calibri" panose="020F0502020204030204" pitchFamily="34" charset="0"/>
              </a:rPr>
              <a:t>La classification est possible même avec </a:t>
            </a:r>
            <a:r>
              <a:rPr lang="fr-FR" b="1" i="0" dirty="0">
                <a:solidFill>
                  <a:srgbClr val="444444"/>
                </a:solidFill>
                <a:effectLst/>
                <a:latin typeface="Calibri" panose="020F0502020204030204" pitchFamily="34" charset="0"/>
              </a:rPr>
              <a:t>un petit jeu de données</a:t>
            </a:r>
            <a:endParaRPr lang="fr-FR" b="0" i="0" dirty="0">
              <a:solidFill>
                <a:srgbClr val="444444"/>
              </a:solidFill>
              <a:effectLst/>
              <a:latin typeface="Calibri" panose="020F0502020204030204" pitchFamily="34" charset="0"/>
            </a:endParaRPr>
          </a:p>
          <a:p>
            <a:pPr algn="l" fontAlgn="base"/>
            <a:r>
              <a:rPr lang="fr-FR" b="1" i="0" dirty="0">
                <a:solidFill>
                  <a:srgbClr val="444444"/>
                </a:solidFill>
                <a:effectLst/>
                <a:latin typeface="Calibri" panose="020F0502020204030204" pitchFamily="34" charset="0"/>
              </a:rPr>
              <a:t>Inconvénients</a:t>
            </a:r>
            <a:endParaRPr lang="fr-FR" b="0" i="0" dirty="0">
              <a:solidFill>
                <a:srgbClr val="444444"/>
              </a:solidFill>
              <a:effectLst/>
              <a:latin typeface="Calibri" panose="020F0502020204030204" pitchFamily="34" charset="0"/>
            </a:endParaRPr>
          </a:p>
          <a:p>
            <a:pPr algn="l" fontAlgn="base">
              <a:buFont typeface="Arial" panose="020B0604020202020204" pitchFamily="34" charset="0"/>
              <a:buChar char="•"/>
            </a:pPr>
            <a:r>
              <a:rPr lang="fr-FR" b="0" i="0" dirty="0">
                <a:solidFill>
                  <a:srgbClr val="444444"/>
                </a:solidFill>
                <a:effectLst/>
                <a:latin typeface="Calibri" panose="020F0502020204030204" pitchFamily="34" charset="0"/>
              </a:rPr>
              <a:t>l’algorithme </a:t>
            </a:r>
            <a:r>
              <a:rPr lang="fr-FR" b="0" i="1" dirty="0" err="1">
                <a:solidFill>
                  <a:srgbClr val="444444"/>
                </a:solidFill>
                <a:effectLst/>
                <a:latin typeface="Calibri" panose="020F0502020204030204" pitchFamily="34" charset="0"/>
              </a:rPr>
              <a:t>Naive</a:t>
            </a:r>
            <a:r>
              <a:rPr lang="fr-FR" b="0" i="1" dirty="0">
                <a:solidFill>
                  <a:srgbClr val="444444"/>
                </a:solidFill>
                <a:effectLst/>
                <a:latin typeface="Calibri" panose="020F0502020204030204" pitchFamily="34" charset="0"/>
              </a:rPr>
              <a:t> Bayes Classifier</a:t>
            </a:r>
            <a:r>
              <a:rPr lang="fr-FR" b="0" i="0" dirty="0">
                <a:solidFill>
                  <a:srgbClr val="444444"/>
                </a:solidFill>
                <a:effectLst/>
                <a:latin typeface="Calibri" panose="020F0502020204030204" pitchFamily="34" charset="0"/>
              </a:rPr>
              <a:t> suppose</a:t>
            </a:r>
            <a:r>
              <a:rPr lang="fr-FR" b="1" i="0" dirty="0">
                <a:solidFill>
                  <a:srgbClr val="444444"/>
                </a:solidFill>
                <a:effectLst/>
                <a:latin typeface="Calibri" panose="020F0502020204030204" pitchFamily="34" charset="0"/>
              </a:rPr>
              <a:t> l’indépendance des variables</a:t>
            </a:r>
            <a:r>
              <a:rPr lang="fr-FR" b="0" i="0" dirty="0">
                <a:solidFill>
                  <a:srgbClr val="444444"/>
                </a:solidFill>
                <a:effectLst/>
                <a:latin typeface="Calibri" panose="020F0502020204030204" pitchFamily="34" charset="0"/>
              </a:rPr>
              <a:t> : C’est une</a:t>
            </a:r>
            <a:r>
              <a:rPr lang="fr-FR" b="1" i="0" dirty="0">
                <a:solidFill>
                  <a:srgbClr val="444444"/>
                </a:solidFill>
                <a:effectLst/>
                <a:latin typeface="Calibri" panose="020F0502020204030204" pitchFamily="34" charset="0"/>
              </a:rPr>
              <a:t> hypothèse forte</a:t>
            </a:r>
            <a:r>
              <a:rPr lang="fr-FR" b="0" i="0" dirty="0">
                <a:solidFill>
                  <a:srgbClr val="444444"/>
                </a:solidFill>
                <a:effectLst/>
                <a:latin typeface="Calibri" panose="020F0502020204030204" pitchFamily="34" charset="0"/>
              </a:rPr>
              <a:t> et qui est violée dans la majorité des cas réels.</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32</a:t>
            </a:fld>
            <a:endParaRPr lang="en-US" dirty="0"/>
          </a:p>
        </p:txBody>
      </p:sp>
    </p:spTree>
    <p:extLst>
      <p:ext uri="{BB962C8B-B14F-4D97-AF65-F5344CB8AC3E}">
        <p14:creationId xmlns:p14="http://schemas.microsoft.com/office/powerpoint/2010/main" val="2267661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b="0" i="0" dirty="0">
              <a:effectLst/>
              <a:latin typeface="Montserrat" panose="00000500000000000000" pitchFamily="2" charset="0"/>
            </a:endParaRPr>
          </a:p>
          <a:p>
            <a:pPr algn="l"/>
            <a:r>
              <a:rPr lang="fr-FR" b="1" i="0" dirty="0">
                <a:effectLst/>
                <a:latin typeface="Montserrat" panose="00000500000000000000" pitchFamily="2" charset="0"/>
              </a:rPr>
              <a:t>Le sac de mots </a:t>
            </a:r>
            <a:r>
              <a:rPr lang="fr-FR" b="0" i="0" dirty="0">
                <a:effectLst/>
                <a:latin typeface="Montserrat" panose="00000500000000000000" pitchFamily="2" charset="0"/>
              </a:rPr>
              <a:t> </a:t>
            </a:r>
            <a:r>
              <a:rPr lang="fr-FR" b="1" i="0" dirty="0">
                <a:effectLst/>
                <a:latin typeface="Montserrat" panose="00000500000000000000" pitchFamily="2" charset="0"/>
              </a:rPr>
              <a:t>(BOW)</a:t>
            </a:r>
            <a:r>
              <a:rPr lang="fr-FR" b="0" i="0" dirty="0">
                <a:effectLst/>
                <a:latin typeface="Montserrat" panose="00000500000000000000" pitchFamily="2" charset="0"/>
              </a:rPr>
              <a:t> est une approche simple mais puissante de vectorisation de texte.</a:t>
            </a:r>
          </a:p>
          <a:p>
            <a:pPr algn="l"/>
            <a:r>
              <a:rPr lang="fr-FR" b="0" i="0" dirty="0">
                <a:effectLst/>
                <a:latin typeface="Montserrat" panose="00000500000000000000" pitchFamily="2" charset="0"/>
              </a:rPr>
              <a:t>Comme son nom l'indique, la technique du sac de mots ne tient pas compte de la position d'un mot dans un document. L'idée est de compter le nombre de fois où chaque mot apparaît dans chacun des documents. Cette approche peut sembler stupide et grossière car, sans un ordre des mots approprié, les humains ne comprendraient pas du tout le texte. C'est la beauté du système du sac de mots : c'est simple, mais ça marche.</a:t>
            </a:r>
          </a:p>
          <a:p>
            <a:pPr algn="l"/>
            <a:r>
              <a:rPr lang="fr-FR" b="1" i="0" dirty="0">
                <a:effectLst/>
                <a:latin typeface="Montserrat" panose="00000500000000000000" pitchFamily="2" charset="0"/>
              </a:rPr>
              <a:t>Construire un modèle de classificateur à l'aide de sacs de mots</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33</a:t>
            </a:fld>
            <a:endParaRPr lang="en-US" dirty="0"/>
          </a:p>
        </p:txBody>
      </p:sp>
    </p:spTree>
    <p:extLst>
      <p:ext uri="{BB962C8B-B14F-4D97-AF65-F5344CB8AC3E}">
        <p14:creationId xmlns:p14="http://schemas.microsoft.com/office/powerpoint/2010/main" val="949289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pPr algn="l"/>
            <a:r>
              <a:rPr lang="fr-FR" b="0" i="0" dirty="0">
                <a:effectLst/>
                <a:latin typeface="Montserrat" panose="00000500000000000000" pitchFamily="2" charset="0"/>
              </a:rPr>
              <a:t>normaliser le nombre de mots par le nombre de fois où ils apparaissent dans les documents. C'est l'idée générale derrière la vectorisation </a:t>
            </a:r>
            <a:r>
              <a:rPr lang="fr-FR" b="0" i="0" dirty="0" err="1">
                <a:effectLst/>
                <a:latin typeface="Montserrat" panose="00000500000000000000" pitchFamily="2" charset="0"/>
              </a:rPr>
              <a:t>tf-idf</a:t>
            </a:r>
            <a:r>
              <a:rPr lang="fr-FR" b="0" i="0" dirty="0">
                <a:effectLst/>
                <a:latin typeface="Montserrat" panose="00000500000000000000" pitchFamily="2" charset="0"/>
              </a:rPr>
              <a:t>.</a:t>
            </a:r>
          </a:p>
          <a:p>
            <a:pPr algn="l"/>
            <a:r>
              <a:rPr lang="fr-FR" b="0" i="0" dirty="0">
                <a:effectLst/>
                <a:latin typeface="Montserrat" panose="00000500000000000000" pitchFamily="2" charset="0"/>
              </a:rPr>
              <a:t>Regardons de plus près ce que signifie </a:t>
            </a:r>
            <a:r>
              <a:rPr lang="fr-FR" b="0" i="0" dirty="0" err="1">
                <a:effectLst/>
                <a:latin typeface="Montserrat" panose="00000500000000000000" pitchFamily="2" charset="0"/>
              </a:rPr>
              <a:t>tf-idf</a:t>
            </a:r>
            <a:r>
              <a:rPr lang="fr-FR" b="0" i="0" dirty="0">
                <a:effectLst/>
                <a:latin typeface="Montserrat" panose="00000500000000000000" pitchFamily="2" charset="0"/>
              </a:rPr>
              <a:t> :</a:t>
            </a:r>
          </a:p>
          <a:p>
            <a:pPr algn="l">
              <a:buFont typeface="Arial" panose="020B0604020202020204" pitchFamily="34" charset="0"/>
              <a:buChar char="•"/>
            </a:pPr>
            <a:r>
              <a:rPr lang="fr-FR" b="1" i="0" dirty="0">
                <a:solidFill>
                  <a:srgbClr val="000000"/>
                </a:solidFill>
                <a:effectLst/>
                <a:latin typeface="Montserrat" panose="00000500000000000000" pitchFamily="2" charset="0"/>
              </a:rPr>
              <a:t>Tf</a:t>
            </a:r>
            <a:r>
              <a:rPr lang="fr-FR" b="0" i="0" dirty="0">
                <a:solidFill>
                  <a:srgbClr val="000000"/>
                </a:solidFill>
                <a:effectLst/>
                <a:latin typeface="Montserrat" panose="00000500000000000000" pitchFamily="2" charset="0"/>
              </a:rPr>
              <a:t> signifie </a:t>
            </a:r>
            <a:r>
              <a:rPr lang="fr-FR" b="1" i="0" dirty="0">
                <a:solidFill>
                  <a:srgbClr val="000000"/>
                </a:solidFill>
                <a:effectLst/>
                <a:latin typeface="Montserrat" panose="00000500000000000000" pitchFamily="2" charset="0"/>
              </a:rPr>
              <a:t>fréquence des termes,</a:t>
            </a:r>
            <a:r>
              <a:rPr lang="fr-FR" b="0" i="0" dirty="0">
                <a:solidFill>
                  <a:srgbClr val="000000"/>
                </a:solidFill>
                <a:effectLst/>
                <a:latin typeface="Montserrat" panose="00000500000000000000" pitchFamily="2" charset="0"/>
              </a:rPr>
              <a:t>  le nombre de fois où le mot apparaît dans chaque document. Nous l'avons fait dans le chapitre précédent avec  </a:t>
            </a:r>
            <a:r>
              <a:rPr lang="fr-FR" b="0" i="0" dirty="0" err="1">
                <a:solidFill>
                  <a:srgbClr val="000000"/>
                </a:solidFill>
                <a:effectLst/>
                <a:latin typeface="Montserrat" panose="00000500000000000000" pitchFamily="2" charset="0"/>
              </a:rPr>
              <a:t>CountVectorizer</a:t>
            </a:r>
            <a:r>
              <a:rPr lang="fr-FR" b="0" i="0" dirty="0">
                <a:solidFill>
                  <a:srgbClr val="000000"/>
                </a:solidFill>
                <a:effectLst/>
                <a:latin typeface="Montserrat" panose="00000500000000000000" pitchFamily="2" charset="0"/>
              </a:rPr>
              <a:t> .</a:t>
            </a:r>
          </a:p>
          <a:p>
            <a:pPr algn="l">
              <a:buFont typeface="Arial" panose="020B0604020202020204" pitchFamily="34" charset="0"/>
              <a:buChar char="•"/>
            </a:pPr>
            <a:r>
              <a:rPr lang="fr-FR" b="1" i="0" dirty="0" err="1">
                <a:solidFill>
                  <a:srgbClr val="000000"/>
                </a:solidFill>
                <a:effectLst/>
                <a:latin typeface="Montserrat" panose="00000500000000000000" pitchFamily="2" charset="0"/>
              </a:rPr>
              <a:t>Idf</a:t>
            </a:r>
            <a:r>
              <a:rPr lang="fr-FR" b="0" i="0" dirty="0">
                <a:solidFill>
                  <a:srgbClr val="000000"/>
                </a:solidFill>
                <a:effectLst/>
                <a:latin typeface="Montserrat" panose="00000500000000000000" pitchFamily="2" charset="0"/>
              </a:rPr>
              <a:t> signifie </a:t>
            </a:r>
            <a:r>
              <a:rPr lang="fr-FR" b="1" i="0" dirty="0">
                <a:solidFill>
                  <a:srgbClr val="000000"/>
                </a:solidFill>
                <a:effectLst/>
                <a:latin typeface="Montserrat" panose="00000500000000000000" pitchFamily="2" charset="0"/>
              </a:rPr>
              <a:t>fréquence de document inverse,</a:t>
            </a:r>
            <a:r>
              <a:rPr lang="fr-FR" b="0" i="0" dirty="0">
                <a:solidFill>
                  <a:srgbClr val="000000"/>
                </a:solidFill>
                <a:effectLst/>
                <a:latin typeface="Montserrat" panose="00000500000000000000" pitchFamily="2" charset="0"/>
              </a:rPr>
              <a:t>  un compte inverse du nombre de documents dans lesquels un mot apparaît. </a:t>
            </a:r>
            <a:r>
              <a:rPr lang="fr-FR" b="0" i="0" dirty="0" err="1">
                <a:solidFill>
                  <a:srgbClr val="000000"/>
                </a:solidFill>
                <a:effectLst/>
                <a:latin typeface="Montserrat" panose="00000500000000000000" pitchFamily="2" charset="0"/>
              </a:rPr>
              <a:t>Idf</a:t>
            </a:r>
            <a:r>
              <a:rPr lang="fr-FR" b="0" i="0" dirty="0">
                <a:solidFill>
                  <a:srgbClr val="000000"/>
                </a:solidFill>
                <a:effectLst/>
                <a:latin typeface="Montserrat" panose="00000500000000000000" pitchFamily="2" charset="0"/>
              </a:rPr>
              <a:t> mesure l'importance d'un mot dans l'ensemble du corpus.</a:t>
            </a:r>
          </a:p>
          <a:p>
            <a:endParaRPr lang="fr-FR" dirty="0"/>
          </a:p>
          <a:p>
            <a:r>
              <a:rPr lang="fr-FR" dirty="0"/>
              <a:t>https://mrmint.fr/naive-bayes-classifier</a:t>
            </a:r>
          </a:p>
          <a:p>
            <a:r>
              <a:rPr lang="fr-FR" b="1" i="0" dirty="0" err="1">
                <a:solidFill>
                  <a:srgbClr val="444444"/>
                </a:solidFill>
                <a:effectLst/>
                <a:latin typeface="Calibri" panose="020F0502020204030204" pitchFamily="34" charset="0"/>
              </a:rPr>
              <a:t>Naive</a:t>
            </a:r>
            <a:r>
              <a:rPr lang="fr-FR" b="1" i="0" dirty="0">
                <a:solidFill>
                  <a:srgbClr val="444444"/>
                </a:solidFill>
                <a:effectLst/>
                <a:latin typeface="Calibri" panose="020F0502020204030204" pitchFamily="34" charset="0"/>
              </a:rPr>
              <a:t> Bayes Classifier</a:t>
            </a:r>
            <a:r>
              <a:rPr lang="fr-FR" b="0" i="0" dirty="0">
                <a:solidFill>
                  <a:srgbClr val="444444"/>
                </a:solidFill>
                <a:effectLst/>
                <a:latin typeface="Calibri" panose="020F0502020204030204" pitchFamily="34" charset="0"/>
              </a:rPr>
              <a:t> est un algorithme populaire en </a:t>
            </a:r>
            <a:r>
              <a:rPr lang="fr-FR" b="1" i="0" dirty="0">
                <a:solidFill>
                  <a:srgbClr val="444444"/>
                </a:solidFill>
                <a:effectLst/>
                <a:latin typeface="Calibri" panose="020F0502020204030204" pitchFamily="34" charset="0"/>
              </a:rPr>
              <a:t>Machine Learning</a:t>
            </a:r>
            <a:r>
              <a:rPr lang="fr-FR" b="0" i="0" dirty="0">
                <a:solidFill>
                  <a:srgbClr val="444444"/>
                </a:solidFill>
                <a:effectLst/>
                <a:latin typeface="Calibri" panose="020F0502020204030204" pitchFamily="34" charset="0"/>
              </a:rPr>
              <a:t>. C’est un algorithme du </a:t>
            </a:r>
            <a:r>
              <a:rPr lang="fr-FR" b="0" i="0" u="none" strike="noStrike" dirty="0" err="1">
                <a:solidFill>
                  <a:srgbClr val="00A1E0"/>
                </a:solidFill>
                <a:effectLst/>
                <a:latin typeface="Calibri" panose="020F0502020204030204" pitchFamily="34" charset="0"/>
                <a:hlinkClick r:id="rId3"/>
              </a:rPr>
              <a:t>Supervised</a:t>
            </a:r>
            <a:r>
              <a:rPr lang="fr-FR" b="0" i="0" u="none" strike="noStrike" dirty="0">
                <a:solidFill>
                  <a:srgbClr val="00A1E0"/>
                </a:solidFill>
                <a:effectLst/>
                <a:latin typeface="Calibri" panose="020F0502020204030204" pitchFamily="34" charset="0"/>
                <a:hlinkClick r:id="rId3"/>
              </a:rPr>
              <a:t> Learning</a:t>
            </a:r>
            <a:r>
              <a:rPr lang="fr-FR" b="0" i="0" dirty="0">
                <a:solidFill>
                  <a:srgbClr val="444444"/>
                </a:solidFill>
                <a:effectLst/>
                <a:latin typeface="Calibri" panose="020F0502020204030204" pitchFamily="34" charset="0"/>
              </a:rPr>
              <a:t> utilisé pour la </a:t>
            </a:r>
            <a:r>
              <a:rPr lang="fr-FR" b="0" i="0" u="none" strike="noStrike" dirty="0">
                <a:solidFill>
                  <a:srgbClr val="00A1E0"/>
                </a:solidFill>
                <a:effectLst/>
                <a:latin typeface="Calibri" panose="020F0502020204030204" pitchFamily="34" charset="0"/>
                <a:hlinkClick r:id="rId4"/>
              </a:rPr>
              <a:t>classification</a:t>
            </a:r>
            <a:r>
              <a:rPr lang="fr-FR" b="0" i="0" dirty="0">
                <a:solidFill>
                  <a:srgbClr val="444444"/>
                </a:solidFill>
                <a:effectLst/>
                <a:latin typeface="Calibri" panose="020F0502020204030204" pitchFamily="34" charset="0"/>
              </a:rPr>
              <a:t>. Il est particulièrement utile pour les problématiques de </a:t>
            </a:r>
            <a:r>
              <a:rPr lang="fr-FR" b="1" i="0" dirty="0">
                <a:solidFill>
                  <a:srgbClr val="444444"/>
                </a:solidFill>
                <a:effectLst/>
                <a:latin typeface="Calibri" panose="020F0502020204030204" pitchFamily="34" charset="0"/>
              </a:rPr>
              <a:t>classification de texte</a:t>
            </a:r>
            <a:r>
              <a:rPr lang="fr-FR" b="0" i="0" dirty="0">
                <a:solidFill>
                  <a:srgbClr val="444444"/>
                </a:solidFill>
                <a:effectLst/>
                <a:latin typeface="Calibri" panose="020F0502020204030204" pitchFamily="34" charset="0"/>
              </a:rPr>
              <a:t>. Un exemple d’utilisation du </a:t>
            </a:r>
            <a:r>
              <a:rPr lang="fr-FR" b="0" i="0" dirty="0" err="1">
                <a:solidFill>
                  <a:srgbClr val="444444"/>
                </a:solidFill>
                <a:effectLst/>
                <a:latin typeface="Calibri" panose="020F0502020204030204" pitchFamily="34" charset="0"/>
              </a:rPr>
              <a:t>Naive</a:t>
            </a:r>
            <a:r>
              <a:rPr lang="fr-FR" b="0" i="0" dirty="0">
                <a:solidFill>
                  <a:srgbClr val="444444"/>
                </a:solidFill>
                <a:effectLst/>
                <a:latin typeface="Calibri" panose="020F0502020204030204" pitchFamily="34" charset="0"/>
              </a:rPr>
              <a:t> Bayes est celui du </a:t>
            </a:r>
            <a:r>
              <a:rPr lang="fr-FR" b="0" i="0" u="none" strike="noStrike" dirty="0">
                <a:solidFill>
                  <a:srgbClr val="00A1E0"/>
                </a:solidFill>
                <a:effectLst/>
                <a:latin typeface="Calibri" panose="020F0502020204030204" pitchFamily="34" charset="0"/>
                <a:hlinkClick r:id="rId5"/>
              </a:rPr>
              <a:t>filtre anti-spam</a:t>
            </a:r>
            <a:r>
              <a:rPr lang="fr-FR" b="0" i="0" dirty="0">
                <a:solidFill>
                  <a:srgbClr val="444444"/>
                </a:solidFill>
                <a:effectLst/>
                <a:latin typeface="Calibri" panose="020F0502020204030204" pitchFamily="34" charset="0"/>
              </a:rPr>
              <a:t>.</a:t>
            </a:r>
          </a:p>
          <a:p>
            <a:endParaRPr lang="fr-FR" b="0" i="0" dirty="0">
              <a:solidFill>
                <a:srgbClr val="444444"/>
              </a:solidFill>
              <a:effectLst/>
              <a:latin typeface="Calibri" panose="020F0502020204030204" pitchFamily="34" charset="0"/>
            </a:endParaRPr>
          </a:p>
          <a:p>
            <a:r>
              <a:rPr lang="fr-FR" b="0" i="0" dirty="0">
                <a:solidFill>
                  <a:srgbClr val="444444"/>
                </a:solidFill>
                <a:effectLst/>
                <a:latin typeface="Calibri" panose="020F0502020204030204" pitchFamily="34" charset="0"/>
              </a:rPr>
              <a:t>Le </a:t>
            </a:r>
            <a:r>
              <a:rPr lang="fr-FR" b="0" i="1" dirty="0" err="1">
                <a:solidFill>
                  <a:srgbClr val="444444"/>
                </a:solidFill>
                <a:effectLst/>
                <a:latin typeface="Calibri" panose="020F0502020204030204" pitchFamily="34" charset="0"/>
              </a:rPr>
              <a:t>naive</a:t>
            </a:r>
            <a:r>
              <a:rPr lang="fr-FR" b="0" i="1" dirty="0">
                <a:solidFill>
                  <a:srgbClr val="444444"/>
                </a:solidFill>
                <a:effectLst/>
                <a:latin typeface="Calibri" panose="020F0502020204030204" pitchFamily="34" charset="0"/>
              </a:rPr>
              <a:t> Bayes classifier</a:t>
            </a:r>
            <a:r>
              <a:rPr lang="fr-FR" b="0" i="0" dirty="0">
                <a:solidFill>
                  <a:srgbClr val="444444"/>
                </a:solidFill>
                <a:effectLst/>
                <a:latin typeface="Calibri" panose="020F0502020204030204" pitchFamily="34" charset="0"/>
              </a:rPr>
              <a:t> se base sur le </a:t>
            </a:r>
            <a:r>
              <a:rPr lang="fr-FR" b="1" i="0" dirty="0">
                <a:solidFill>
                  <a:srgbClr val="444444"/>
                </a:solidFill>
                <a:effectLst/>
                <a:latin typeface="Calibri" panose="020F0502020204030204" pitchFamily="34" charset="0"/>
              </a:rPr>
              <a:t>théorème de Bayes</a:t>
            </a:r>
            <a:r>
              <a:rPr lang="fr-FR" b="0" i="0" dirty="0">
                <a:solidFill>
                  <a:srgbClr val="444444"/>
                </a:solidFill>
                <a:effectLst/>
                <a:latin typeface="Calibri" panose="020F0502020204030204" pitchFamily="34" charset="0"/>
              </a:rPr>
              <a:t>. Ce dernier est un classique de la théorie des probabilités. Ce théorème est fondé sur les </a:t>
            </a:r>
            <a:r>
              <a:rPr lang="fr-FR" b="1" i="0" dirty="0">
                <a:solidFill>
                  <a:srgbClr val="444444"/>
                </a:solidFill>
                <a:effectLst/>
                <a:latin typeface="Calibri" panose="020F0502020204030204" pitchFamily="34" charset="0"/>
              </a:rPr>
              <a:t>probabilités conditionnelles</a:t>
            </a:r>
            <a:r>
              <a:rPr lang="fr-FR" b="0" i="0" dirty="0">
                <a:solidFill>
                  <a:srgbClr val="444444"/>
                </a:solidFill>
                <a:effectLst/>
                <a:latin typeface="Calibri" panose="020F0502020204030204" pitchFamily="34" charset="0"/>
              </a:rPr>
              <a:t>.</a:t>
            </a:r>
          </a:p>
          <a:p>
            <a:endParaRPr lang="fr-FR" b="0" i="0" dirty="0">
              <a:solidFill>
                <a:srgbClr val="444444"/>
              </a:solidFill>
              <a:effectLst/>
              <a:latin typeface="Calibri" panose="020F0502020204030204" pitchFamily="34" charset="0"/>
            </a:endParaRPr>
          </a:p>
          <a:p>
            <a:r>
              <a:rPr lang="fr-FR" b="0" i="1" dirty="0">
                <a:solidFill>
                  <a:srgbClr val="444444"/>
                </a:solidFill>
                <a:effectLst/>
                <a:latin typeface="Calibri" panose="020F0502020204030204" pitchFamily="34" charset="0"/>
              </a:rPr>
              <a:t>Probabilités conditionnelles : Quelle est la probabilité qu’un événement se produise </a:t>
            </a:r>
            <a:r>
              <a:rPr lang="fr-FR" b="1" i="1" dirty="0">
                <a:solidFill>
                  <a:srgbClr val="444444"/>
                </a:solidFill>
                <a:effectLst/>
                <a:latin typeface="Calibri" panose="020F0502020204030204" pitchFamily="34" charset="0"/>
              </a:rPr>
              <a:t>sachant qu’un autre événement s’est déjà produit.</a:t>
            </a:r>
            <a:endParaRPr lang="fr-FR" b="0" i="0" dirty="0">
              <a:solidFill>
                <a:srgbClr val="444444"/>
              </a:solidFill>
              <a:effectLst/>
              <a:latin typeface="Calibri" panose="020F0502020204030204" pitchFamily="34" charset="0"/>
            </a:endParaRPr>
          </a:p>
          <a:p>
            <a:endParaRPr lang="fr-FR" b="0" i="0" dirty="0">
              <a:solidFill>
                <a:srgbClr val="444444"/>
              </a:solidFill>
              <a:effectLst/>
              <a:latin typeface="Calibri" panose="020F0502020204030204" pitchFamily="34" charset="0"/>
            </a:endParaRPr>
          </a:p>
          <a:p>
            <a:pPr algn="l" fontAlgn="base"/>
            <a:r>
              <a:rPr lang="fr-FR" b="1" i="0" dirty="0">
                <a:solidFill>
                  <a:srgbClr val="444444"/>
                </a:solidFill>
                <a:effectLst/>
                <a:latin typeface="Calibri" panose="020F0502020204030204" pitchFamily="34" charset="0"/>
              </a:rPr>
              <a:t>Avantages</a:t>
            </a:r>
            <a:endParaRPr lang="fr-FR" b="0" i="0" dirty="0">
              <a:solidFill>
                <a:srgbClr val="444444"/>
              </a:solidFill>
              <a:effectLst/>
              <a:latin typeface="Calibri" panose="020F0502020204030204" pitchFamily="34" charset="0"/>
            </a:endParaRPr>
          </a:p>
          <a:p>
            <a:pPr algn="l" fontAlgn="base">
              <a:buFont typeface="Arial" panose="020B0604020202020204" pitchFamily="34" charset="0"/>
              <a:buChar char="•"/>
            </a:pPr>
            <a:r>
              <a:rPr lang="fr-FR" b="0" i="0" dirty="0">
                <a:solidFill>
                  <a:srgbClr val="444444"/>
                </a:solidFill>
                <a:effectLst/>
                <a:latin typeface="Calibri" panose="020F0502020204030204" pitchFamily="34" charset="0"/>
              </a:rPr>
              <a:t>le </a:t>
            </a:r>
            <a:r>
              <a:rPr lang="fr-FR" b="0" i="1" dirty="0" err="1">
                <a:solidFill>
                  <a:srgbClr val="444444"/>
                </a:solidFill>
                <a:effectLst/>
                <a:latin typeface="Calibri" panose="020F0502020204030204" pitchFamily="34" charset="0"/>
              </a:rPr>
              <a:t>Naive</a:t>
            </a:r>
            <a:r>
              <a:rPr lang="fr-FR" b="0" i="1" dirty="0">
                <a:solidFill>
                  <a:srgbClr val="444444"/>
                </a:solidFill>
                <a:effectLst/>
                <a:latin typeface="Calibri" panose="020F0502020204030204" pitchFamily="34" charset="0"/>
              </a:rPr>
              <a:t> Bayes Classifier</a:t>
            </a:r>
            <a:r>
              <a:rPr lang="fr-FR" b="1" i="0" dirty="0">
                <a:solidFill>
                  <a:srgbClr val="444444"/>
                </a:solidFill>
                <a:effectLst/>
                <a:latin typeface="Calibri" panose="020F0502020204030204" pitchFamily="34" charset="0"/>
              </a:rPr>
              <a:t> est très rapide pour la classification</a:t>
            </a:r>
            <a:r>
              <a:rPr lang="fr-FR" b="0" i="0" dirty="0">
                <a:solidFill>
                  <a:srgbClr val="444444"/>
                </a:solidFill>
                <a:effectLst/>
                <a:latin typeface="Calibri" panose="020F0502020204030204" pitchFamily="34" charset="0"/>
              </a:rPr>
              <a:t> : en effet les calculs de probabilités ne sont pas très coûteux.</a:t>
            </a:r>
          </a:p>
          <a:p>
            <a:pPr algn="l" fontAlgn="base">
              <a:buFont typeface="Arial" panose="020B0604020202020204" pitchFamily="34" charset="0"/>
              <a:buChar char="•"/>
            </a:pPr>
            <a:r>
              <a:rPr lang="fr-FR" b="0" i="0" dirty="0">
                <a:solidFill>
                  <a:srgbClr val="444444"/>
                </a:solidFill>
                <a:effectLst/>
                <a:latin typeface="Calibri" panose="020F0502020204030204" pitchFamily="34" charset="0"/>
              </a:rPr>
              <a:t>La classification est possible même avec </a:t>
            </a:r>
            <a:r>
              <a:rPr lang="fr-FR" b="1" i="0" dirty="0">
                <a:solidFill>
                  <a:srgbClr val="444444"/>
                </a:solidFill>
                <a:effectLst/>
                <a:latin typeface="Calibri" panose="020F0502020204030204" pitchFamily="34" charset="0"/>
              </a:rPr>
              <a:t>un petit jeu de données</a:t>
            </a:r>
            <a:endParaRPr lang="fr-FR" b="0" i="0" dirty="0">
              <a:solidFill>
                <a:srgbClr val="444444"/>
              </a:solidFill>
              <a:effectLst/>
              <a:latin typeface="Calibri" panose="020F0502020204030204" pitchFamily="34" charset="0"/>
            </a:endParaRPr>
          </a:p>
          <a:p>
            <a:pPr algn="l" fontAlgn="base"/>
            <a:r>
              <a:rPr lang="fr-FR" b="1" i="0" dirty="0">
                <a:solidFill>
                  <a:srgbClr val="444444"/>
                </a:solidFill>
                <a:effectLst/>
                <a:latin typeface="Calibri" panose="020F0502020204030204" pitchFamily="34" charset="0"/>
              </a:rPr>
              <a:t>Inconvénients</a:t>
            </a:r>
            <a:endParaRPr lang="fr-FR" b="0" i="0" dirty="0">
              <a:solidFill>
                <a:srgbClr val="444444"/>
              </a:solidFill>
              <a:effectLst/>
              <a:latin typeface="Calibri" panose="020F0502020204030204" pitchFamily="34" charset="0"/>
            </a:endParaRPr>
          </a:p>
          <a:p>
            <a:pPr algn="l" fontAlgn="base">
              <a:buFont typeface="Arial" panose="020B0604020202020204" pitchFamily="34" charset="0"/>
              <a:buChar char="•"/>
            </a:pPr>
            <a:r>
              <a:rPr lang="fr-FR" b="0" i="0" dirty="0">
                <a:solidFill>
                  <a:srgbClr val="444444"/>
                </a:solidFill>
                <a:effectLst/>
                <a:latin typeface="Calibri" panose="020F0502020204030204" pitchFamily="34" charset="0"/>
              </a:rPr>
              <a:t>l’algorithme </a:t>
            </a:r>
            <a:r>
              <a:rPr lang="fr-FR" b="0" i="1" dirty="0" err="1">
                <a:solidFill>
                  <a:srgbClr val="444444"/>
                </a:solidFill>
                <a:effectLst/>
                <a:latin typeface="Calibri" panose="020F0502020204030204" pitchFamily="34" charset="0"/>
              </a:rPr>
              <a:t>Naive</a:t>
            </a:r>
            <a:r>
              <a:rPr lang="fr-FR" b="0" i="1" dirty="0">
                <a:solidFill>
                  <a:srgbClr val="444444"/>
                </a:solidFill>
                <a:effectLst/>
                <a:latin typeface="Calibri" panose="020F0502020204030204" pitchFamily="34" charset="0"/>
              </a:rPr>
              <a:t> Bayes Classifier</a:t>
            </a:r>
            <a:r>
              <a:rPr lang="fr-FR" b="0" i="0" dirty="0">
                <a:solidFill>
                  <a:srgbClr val="444444"/>
                </a:solidFill>
                <a:effectLst/>
                <a:latin typeface="Calibri" panose="020F0502020204030204" pitchFamily="34" charset="0"/>
              </a:rPr>
              <a:t> suppose</a:t>
            </a:r>
            <a:r>
              <a:rPr lang="fr-FR" b="1" i="0" dirty="0">
                <a:solidFill>
                  <a:srgbClr val="444444"/>
                </a:solidFill>
                <a:effectLst/>
                <a:latin typeface="Calibri" panose="020F0502020204030204" pitchFamily="34" charset="0"/>
              </a:rPr>
              <a:t> l’indépendance des variables</a:t>
            </a:r>
            <a:r>
              <a:rPr lang="fr-FR" b="0" i="0" dirty="0">
                <a:solidFill>
                  <a:srgbClr val="444444"/>
                </a:solidFill>
                <a:effectLst/>
                <a:latin typeface="Calibri" panose="020F0502020204030204" pitchFamily="34" charset="0"/>
              </a:rPr>
              <a:t> : C’est une</a:t>
            </a:r>
            <a:r>
              <a:rPr lang="fr-FR" b="1" i="0" dirty="0">
                <a:solidFill>
                  <a:srgbClr val="444444"/>
                </a:solidFill>
                <a:effectLst/>
                <a:latin typeface="Calibri" panose="020F0502020204030204" pitchFamily="34" charset="0"/>
              </a:rPr>
              <a:t> hypothèse forte</a:t>
            </a:r>
            <a:r>
              <a:rPr lang="fr-FR" b="0" i="0" dirty="0">
                <a:solidFill>
                  <a:srgbClr val="444444"/>
                </a:solidFill>
                <a:effectLst/>
                <a:latin typeface="Calibri" panose="020F0502020204030204" pitchFamily="34" charset="0"/>
              </a:rPr>
              <a:t> et qui est violée dans la majorité des cas réels.</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9A84A-733A-0C47-AC2B-F0C70F83A7E9}" type="slidenum">
              <a:rPr kumimoji="0" lang="en-US" sz="1200" b="0" i="0" u="none" strike="noStrike" kern="1200" cap="none" spc="0" normalizeH="0" baseline="0" noProof="0" smtClean="0">
                <a:ln>
                  <a:noFill/>
                </a:ln>
                <a:solidFill>
                  <a:prstClr val="black"/>
                </a:solidFill>
                <a:effectLst/>
                <a:uLnTx/>
                <a:uFillTx/>
                <a:latin typeface="Titillium"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Titillium" panose="00000500000000000000" pitchFamily="50" charset="0"/>
              <a:ea typeface="+mn-ea"/>
              <a:cs typeface="+mn-cs"/>
            </a:endParaRPr>
          </a:p>
        </p:txBody>
      </p:sp>
    </p:spTree>
    <p:extLst>
      <p:ext uri="{BB962C8B-B14F-4D97-AF65-F5344CB8AC3E}">
        <p14:creationId xmlns:p14="http://schemas.microsoft.com/office/powerpoint/2010/main" val="835210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pPr algn="l"/>
            <a:r>
              <a:rPr lang="fr-FR" b="0" i="0" dirty="0">
                <a:effectLst/>
                <a:latin typeface="Montserrat" panose="00000500000000000000" pitchFamily="2" charset="0"/>
              </a:rPr>
              <a:t>normaliser le nombre de mots par le nombre de fois où ils apparaissent dans les documents. C'est l'idée générale derrière la vectorisation </a:t>
            </a:r>
            <a:r>
              <a:rPr lang="fr-FR" b="0" i="0" dirty="0" err="1">
                <a:effectLst/>
                <a:latin typeface="Montserrat" panose="00000500000000000000" pitchFamily="2" charset="0"/>
              </a:rPr>
              <a:t>tf-idf</a:t>
            </a:r>
            <a:r>
              <a:rPr lang="fr-FR" b="0" i="0" dirty="0">
                <a:effectLst/>
                <a:latin typeface="Montserrat" panose="00000500000000000000" pitchFamily="2" charset="0"/>
              </a:rPr>
              <a:t>.</a:t>
            </a:r>
          </a:p>
          <a:p>
            <a:pPr algn="l"/>
            <a:r>
              <a:rPr lang="fr-FR" b="0" i="0" dirty="0">
                <a:effectLst/>
                <a:latin typeface="Montserrat" panose="00000500000000000000" pitchFamily="2" charset="0"/>
              </a:rPr>
              <a:t>Regardons de plus près ce que signifie </a:t>
            </a:r>
            <a:r>
              <a:rPr lang="fr-FR" b="0" i="0" dirty="0" err="1">
                <a:effectLst/>
                <a:latin typeface="Montserrat" panose="00000500000000000000" pitchFamily="2" charset="0"/>
              </a:rPr>
              <a:t>tf-idf</a:t>
            </a:r>
            <a:r>
              <a:rPr lang="fr-FR" b="0" i="0" dirty="0">
                <a:effectLst/>
                <a:latin typeface="Montserrat" panose="00000500000000000000" pitchFamily="2" charset="0"/>
              </a:rPr>
              <a:t> :</a:t>
            </a:r>
          </a:p>
          <a:p>
            <a:pPr algn="l">
              <a:buFont typeface="Arial" panose="020B0604020202020204" pitchFamily="34" charset="0"/>
              <a:buChar char="•"/>
            </a:pPr>
            <a:r>
              <a:rPr lang="fr-FR" b="1" i="0" dirty="0">
                <a:solidFill>
                  <a:srgbClr val="000000"/>
                </a:solidFill>
                <a:effectLst/>
                <a:latin typeface="Montserrat" panose="00000500000000000000" pitchFamily="2" charset="0"/>
              </a:rPr>
              <a:t>Tf</a:t>
            </a:r>
            <a:r>
              <a:rPr lang="fr-FR" b="0" i="0" dirty="0">
                <a:solidFill>
                  <a:srgbClr val="000000"/>
                </a:solidFill>
                <a:effectLst/>
                <a:latin typeface="Montserrat" panose="00000500000000000000" pitchFamily="2" charset="0"/>
              </a:rPr>
              <a:t> signifie </a:t>
            </a:r>
            <a:r>
              <a:rPr lang="fr-FR" b="1" i="0" dirty="0">
                <a:solidFill>
                  <a:srgbClr val="000000"/>
                </a:solidFill>
                <a:effectLst/>
                <a:latin typeface="Montserrat" panose="00000500000000000000" pitchFamily="2" charset="0"/>
              </a:rPr>
              <a:t>fréquence des termes,</a:t>
            </a:r>
            <a:r>
              <a:rPr lang="fr-FR" b="0" i="0" dirty="0">
                <a:solidFill>
                  <a:srgbClr val="000000"/>
                </a:solidFill>
                <a:effectLst/>
                <a:latin typeface="Montserrat" panose="00000500000000000000" pitchFamily="2" charset="0"/>
              </a:rPr>
              <a:t>  le nombre de fois où le mot apparaît dans chaque document. Nous l'avons fait dans le chapitre précédent avec  </a:t>
            </a:r>
            <a:r>
              <a:rPr lang="fr-FR" b="0" i="0" dirty="0" err="1">
                <a:solidFill>
                  <a:srgbClr val="000000"/>
                </a:solidFill>
                <a:effectLst/>
                <a:latin typeface="Montserrat" panose="00000500000000000000" pitchFamily="2" charset="0"/>
              </a:rPr>
              <a:t>CountVectorizer</a:t>
            </a:r>
            <a:r>
              <a:rPr lang="fr-FR" b="0" i="0" dirty="0">
                <a:solidFill>
                  <a:srgbClr val="000000"/>
                </a:solidFill>
                <a:effectLst/>
                <a:latin typeface="Montserrat" panose="00000500000000000000" pitchFamily="2" charset="0"/>
              </a:rPr>
              <a:t> .</a:t>
            </a:r>
          </a:p>
          <a:p>
            <a:pPr algn="l">
              <a:buFont typeface="Arial" panose="020B0604020202020204" pitchFamily="34" charset="0"/>
              <a:buChar char="•"/>
            </a:pPr>
            <a:r>
              <a:rPr lang="fr-FR" b="1" i="0" dirty="0" err="1">
                <a:solidFill>
                  <a:srgbClr val="000000"/>
                </a:solidFill>
                <a:effectLst/>
                <a:latin typeface="Montserrat" panose="00000500000000000000" pitchFamily="2" charset="0"/>
              </a:rPr>
              <a:t>Idf</a:t>
            </a:r>
            <a:r>
              <a:rPr lang="fr-FR" b="0" i="0" dirty="0">
                <a:solidFill>
                  <a:srgbClr val="000000"/>
                </a:solidFill>
                <a:effectLst/>
                <a:latin typeface="Montserrat" panose="00000500000000000000" pitchFamily="2" charset="0"/>
              </a:rPr>
              <a:t> signifie </a:t>
            </a:r>
            <a:r>
              <a:rPr lang="fr-FR" b="1" i="0" dirty="0">
                <a:solidFill>
                  <a:srgbClr val="000000"/>
                </a:solidFill>
                <a:effectLst/>
                <a:latin typeface="Montserrat" panose="00000500000000000000" pitchFamily="2" charset="0"/>
              </a:rPr>
              <a:t>fréquence de document inverse,</a:t>
            </a:r>
            <a:r>
              <a:rPr lang="fr-FR" b="0" i="0" dirty="0">
                <a:solidFill>
                  <a:srgbClr val="000000"/>
                </a:solidFill>
                <a:effectLst/>
                <a:latin typeface="Montserrat" panose="00000500000000000000" pitchFamily="2" charset="0"/>
              </a:rPr>
              <a:t>  un compte inverse du nombre de documents dans lesquels un mot apparaît. </a:t>
            </a:r>
            <a:r>
              <a:rPr lang="fr-FR" b="0" i="0" dirty="0" err="1">
                <a:solidFill>
                  <a:srgbClr val="000000"/>
                </a:solidFill>
                <a:effectLst/>
                <a:latin typeface="Montserrat" panose="00000500000000000000" pitchFamily="2" charset="0"/>
              </a:rPr>
              <a:t>Idf</a:t>
            </a:r>
            <a:r>
              <a:rPr lang="fr-FR" b="0" i="0" dirty="0">
                <a:solidFill>
                  <a:srgbClr val="000000"/>
                </a:solidFill>
                <a:effectLst/>
                <a:latin typeface="Montserrat" panose="00000500000000000000" pitchFamily="2" charset="0"/>
              </a:rPr>
              <a:t> mesure l'importance d'un mot dans l'ensemble du corpus.</a:t>
            </a:r>
          </a:p>
          <a:p>
            <a:endParaRPr lang="fr-FR" dirty="0"/>
          </a:p>
          <a:p>
            <a:r>
              <a:rPr lang="fr-FR" dirty="0"/>
              <a:t>https://mrmint.fr/naive-bayes-classifier</a:t>
            </a:r>
          </a:p>
          <a:p>
            <a:r>
              <a:rPr lang="fr-FR" b="1" i="0" dirty="0" err="1">
                <a:solidFill>
                  <a:srgbClr val="444444"/>
                </a:solidFill>
                <a:effectLst/>
                <a:latin typeface="Calibri" panose="020F0502020204030204" pitchFamily="34" charset="0"/>
              </a:rPr>
              <a:t>Naive</a:t>
            </a:r>
            <a:r>
              <a:rPr lang="fr-FR" b="1" i="0" dirty="0">
                <a:solidFill>
                  <a:srgbClr val="444444"/>
                </a:solidFill>
                <a:effectLst/>
                <a:latin typeface="Calibri" panose="020F0502020204030204" pitchFamily="34" charset="0"/>
              </a:rPr>
              <a:t> Bayes Classifier</a:t>
            </a:r>
            <a:r>
              <a:rPr lang="fr-FR" b="0" i="0" dirty="0">
                <a:solidFill>
                  <a:srgbClr val="444444"/>
                </a:solidFill>
                <a:effectLst/>
                <a:latin typeface="Calibri" panose="020F0502020204030204" pitchFamily="34" charset="0"/>
              </a:rPr>
              <a:t> est un algorithme populaire en </a:t>
            </a:r>
            <a:r>
              <a:rPr lang="fr-FR" b="1" i="0" dirty="0">
                <a:solidFill>
                  <a:srgbClr val="444444"/>
                </a:solidFill>
                <a:effectLst/>
                <a:latin typeface="Calibri" panose="020F0502020204030204" pitchFamily="34" charset="0"/>
              </a:rPr>
              <a:t>Machine Learning</a:t>
            </a:r>
            <a:r>
              <a:rPr lang="fr-FR" b="0" i="0" dirty="0">
                <a:solidFill>
                  <a:srgbClr val="444444"/>
                </a:solidFill>
                <a:effectLst/>
                <a:latin typeface="Calibri" panose="020F0502020204030204" pitchFamily="34" charset="0"/>
              </a:rPr>
              <a:t>. C’est un algorithme du </a:t>
            </a:r>
            <a:r>
              <a:rPr lang="fr-FR" b="0" i="0" u="none" strike="noStrike" dirty="0" err="1">
                <a:solidFill>
                  <a:srgbClr val="00A1E0"/>
                </a:solidFill>
                <a:effectLst/>
                <a:latin typeface="Calibri" panose="020F0502020204030204" pitchFamily="34" charset="0"/>
                <a:hlinkClick r:id="rId3"/>
              </a:rPr>
              <a:t>Supervised</a:t>
            </a:r>
            <a:r>
              <a:rPr lang="fr-FR" b="0" i="0" u="none" strike="noStrike" dirty="0">
                <a:solidFill>
                  <a:srgbClr val="00A1E0"/>
                </a:solidFill>
                <a:effectLst/>
                <a:latin typeface="Calibri" panose="020F0502020204030204" pitchFamily="34" charset="0"/>
                <a:hlinkClick r:id="rId3"/>
              </a:rPr>
              <a:t> Learning</a:t>
            </a:r>
            <a:r>
              <a:rPr lang="fr-FR" b="0" i="0" dirty="0">
                <a:solidFill>
                  <a:srgbClr val="444444"/>
                </a:solidFill>
                <a:effectLst/>
                <a:latin typeface="Calibri" panose="020F0502020204030204" pitchFamily="34" charset="0"/>
              </a:rPr>
              <a:t> utilisé pour la </a:t>
            </a:r>
            <a:r>
              <a:rPr lang="fr-FR" b="0" i="0" u="none" strike="noStrike" dirty="0">
                <a:solidFill>
                  <a:srgbClr val="00A1E0"/>
                </a:solidFill>
                <a:effectLst/>
                <a:latin typeface="Calibri" panose="020F0502020204030204" pitchFamily="34" charset="0"/>
                <a:hlinkClick r:id="rId4"/>
              </a:rPr>
              <a:t>classification</a:t>
            </a:r>
            <a:r>
              <a:rPr lang="fr-FR" b="0" i="0" dirty="0">
                <a:solidFill>
                  <a:srgbClr val="444444"/>
                </a:solidFill>
                <a:effectLst/>
                <a:latin typeface="Calibri" panose="020F0502020204030204" pitchFamily="34" charset="0"/>
              </a:rPr>
              <a:t>. Il est particulièrement utile pour les problématiques de </a:t>
            </a:r>
            <a:r>
              <a:rPr lang="fr-FR" b="1" i="0" dirty="0">
                <a:solidFill>
                  <a:srgbClr val="444444"/>
                </a:solidFill>
                <a:effectLst/>
                <a:latin typeface="Calibri" panose="020F0502020204030204" pitchFamily="34" charset="0"/>
              </a:rPr>
              <a:t>classification de texte</a:t>
            </a:r>
            <a:r>
              <a:rPr lang="fr-FR" b="0" i="0" dirty="0">
                <a:solidFill>
                  <a:srgbClr val="444444"/>
                </a:solidFill>
                <a:effectLst/>
                <a:latin typeface="Calibri" panose="020F0502020204030204" pitchFamily="34" charset="0"/>
              </a:rPr>
              <a:t>. Un exemple d’utilisation du </a:t>
            </a:r>
            <a:r>
              <a:rPr lang="fr-FR" b="0" i="0" dirty="0" err="1">
                <a:solidFill>
                  <a:srgbClr val="444444"/>
                </a:solidFill>
                <a:effectLst/>
                <a:latin typeface="Calibri" panose="020F0502020204030204" pitchFamily="34" charset="0"/>
              </a:rPr>
              <a:t>Naive</a:t>
            </a:r>
            <a:r>
              <a:rPr lang="fr-FR" b="0" i="0" dirty="0">
                <a:solidFill>
                  <a:srgbClr val="444444"/>
                </a:solidFill>
                <a:effectLst/>
                <a:latin typeface="Calibri" panose="020F0502020204030204" pitchFamily="34" charset="0"/>
              </a:rPr>
              <a:t> Bayes est celui du </a:t>
            </a:r>
            <a:r>
              <a:rPr lang="fr-FR" b="0" i="0" u="none" strike="noStrike" dirty="0">
                <a:solidFill>
                  <a:srgbClr val="00A1E0"/>
                </a:solidFill>
                <a:effectLst/>
                <a:latin typeface="Calibri" panose="020F0502020204030204" pitchFamily="34" charset="0"/>
                <a:hlinkClick r:id="rId5"/>
              </a:rPr>
              <a:t>filtre anti-spam</a:t>
            </a:r>
            <a:r>
              <a:rPr lang="fr-FR" b="0" i="0" dirty="0">
                <a:solidFill>
                  <a:srgbClr val="444444"/>
                </a:solidFill>
                <a:effectLst/>
                <a:latin typeface="Calibri" panose="020F0502020204030204" pitchFamily="34" charset="0"/>
              </a:rPr>
              <a:t>.</a:t>
            </a:r>
          </a:p>
          <a:p>
            <a:endParaRPr lang="fr-FR" b="0" i="0" dirty="0">
              <a:solidFill>
                <a:srgbClr val="444444"/>
              </a:solidFill>
              <a:effectLst/>
              <a:latin typeface="Calibri" panose="020F0502020204030204" pitchFamily="34" charset="0"/>
            </a:endParaRPr>
          </a:p>
          <a:p>
            <a:r>
              <a:rPr lang="fr-FR" b="0" i="0" dirty="0">
                <a:solidFill>
                  <a:srgbClr val="444444"/>
                </a:solidFill>
                <a:effectLst/>
                <a:latin typeface="Calibri" panose="020F0502020204030204" pitchFamily="34" charset="0"/>
              </a:rPr>
              <a:t>Le </a:t>
            </a:r>
            <a:r>
              <a:rPr lang="fr-FR" b="0" i="1" dirty="0" err="1">
                <a:solidFill>
                  <a:srgbClr val="444444"/>
                </a:solidFill>
                <a:effectLst/>
                <a:latin typeface="Calibri" panose="020F0502020204030204" pitchFamily="34" charset="0"/>
              </a:rPr>
              <a:t>naive</a:t>
            </a:r>
            <a:r>
              <a:rPr lang="fr-FR" b="0" i="1" dirty="0">
                <a:solidFill>
                  <a:srgbClr val="444444"/>
                </a:solidFill>
                <a:effectLst/>
                <a:latin typeface="Calibri" panose="020F0502020204030204" pitchFamily="34" charset="0"/>
              </a:rPr>
              <a:t> Bayes classifier</a:t>
            </a:r>
            <a:r>
              <a:rPr lang="fr-FR" b="0" i="0" dirty="0">
                <a:solidFill>
                  <a:srgbClr val="444444"/>
                </a:solidFill>
                <a:effectLst/>
                <a:latin typeface="Calibri" panose="020F0502020204030204" pitchFamily="34" charset="0"/>
              </a:rPr>
              <a:t> se base sur le </a:t>
            </a:r>
            <a:r>
              <a:rPr lang="fr-FR" b="1" i="0" dirty="0">
                <a:solidFill>
                  <a:srgbClr val="444444"/>
                </a:solidFill>
                <a:effectLst/>
                <a:latin typeface="Calibri" panose="020F0502020204030204" pitchFamily="34" charset="0"/>
              </a:rPr>
              <a:t>théorème de Bayes</a:t>
            </a:r>
            <a:r>
              <a:rPr lang="fr-FR" b="0" i="0" dirty="0">
                <a:solidFill>
                  <a:srgbClr val="444444"/>
                </a:solidFill>
                <a:effectLst/>
                <a:latin typeface="Calibri" panose="020F0502020204030204" pitchFamily="34" charset="0"/>
              </a:rPr>
              <a:t>. Ce dernier est un classique de la théorie des probabilités. Ce théorème est fondé sur les </a:t>
            </a:r>
            <a:r>
              <a:rPr lang="fr-FR" b="1" i="0" dirty="0">
                <a:solidFill>
                  <a:srgbClr val="444444"/>
                </a:solidFill>
                <a:effectLst/>
                <a:latin typeface="Calibri" panose="020F0502020204030204" pitchFamily="34" charset="0"/>
              </a:rPr>
              <a:t>probabilités conditionnelles</a:t>
            </a:r>
            <a:r>
              <a:rPr lang="fr-FR" b="0" i="0" dirty="0">
                <a:solidFill>
                  <a:srgbClr val="444444"/>
                </a:solidFill>
                <a:effectLst/>
                <a:latin typeface="Calibri" panose="020F0502020204030204" pitchFamily="34" charset="0"/>
              </a:rPr>
              <a:t>.</a:t>
            </a:r>
          </a:p>
          <a:p>
            <a:endParaRPr lang="fr-FR" b="0" i="0" dirty="0">
              <a:solidFill>
                <a:srgbClr val="444444"/>
              </a:solidFill>
              <a:effectLst/>
              <a:latin typeface="Calibri" panose="020F0502020204030204" pitchFamily="34" charset="0"/>
            </a:endParaRPr>
          </a:p>
          <a:p>
            <a:r>
              <a:rPr lang="fr-FR" b="0" i="1" dirty="0">
                <a:solidFill>
                  <a:srgbClr val="444444"/>
                </a:solidFill>
                <a:effectLst/>
                <a:latin typeface="Calibri" panose="020F0502020204030204" pitchFamily="34" charset="0"/>
              </a:rPr>
              <a:t>Probabilités conditionnelles : Quelle est la probabilité qu’un événement se produise </a:t>
            </a:r>
            <a:r>
              <a:rPr lang="fr-FR" b="1" i="1" dirty="0">
                <a:solidFill>
                  <a:srgbClr val="444444"/>
                </a:solidFill>
                <a:effectLst/>
                <a:latin typeface="Calibri" panose="020F0502020204030204" pitchFamily="34" charset="0"/>
              </a:rPr>
              <a:t>sachant qu’un autre événement s’est déjà produit.</a:t>
            </a:r>
            <a:endParaRPr lang="fr-FR" b="0" i="0" dirty="0">
              <a:solidFill>
                <a:srgbClr val="444444"/>
              </a:solidFill>
              <a:effectLst/>
              <a:latin typeface="Calibri" panose="020F0502020204030204" pitchFamily="34" charset="0"/>
            </a:endParaRPr>
          </a:p>
          <a:p>
            <a:endParaRPr lang="fr-FR" b="0" i="0" dirty="0">
              <a:solidFill>
                <a:srgbClr val="444444"/>
              </a:solidFill>
              <a:effectLst/>
              <a:latin typeface="Calibri" panose="020F0502020204030204" pitchFamily="34" charset="0"/>
            </a:endParaRPr>
          </a:p>
          <a:p>
            <a:pPr algn="l" fontAlgn="base"/>
            <a:r>
              <a:rPr lang="fr-FR" b="1" i="0" dirty="0">
                <a:solidFill>
                  <a:srgbClr val="444444"/>
                </a:solidFill>
                <a:effectLst/>
                <a:latin typeface="Calibri" panose="020F0502020204030204" pitchFamily="34" charset="0"/>
              </a:rPr>
              <a:t>Avantages</a:t>
            </a:r>
            <a:endParaRPr lang="fr-FR" b="0" i="0" dirty="0">
              <a:solidFill>
                <a:srgbClr val="444444"/>
              </a:solidFill>
              <a:effectLst/>
              <a:latin typeface="Calibri" panose="020F0502020204030204" pitchFamily="34" charset="0"/>
            </a:endParaRPr>
          </a:p>
          <a:p>
            <a:pPr algn="l" fontAlgn="base">
              <a:buFont typeface="Arial" panose="020B0604020202020204" pitchFamily="34" charset="0"/>
              <a:buChar char="•"/>
            </a:pPr>
            <a:r>
              <a:rPr lang="fr-FR" b="0" i="0" dirty="0">
                <a:solidFill>
                  <a:srgbClr val="444444"/>
                </a:solidFill>
                <a:effectLst/>
                <a:latin typeface="Calibri" panose="020F0502020204030204" pitchFamily="34" charset="0"/>
              </a:rPr>
              <a:t>le </a:t>
            </a:r>
            <a:r>
              <a:rPr lang="fr-FR" b="0" i="1" dirty="0" err="1">
                <a:solidFill>
                  <a:srgbClr val="444444"/>
                </a:solidFill>
                <a:effectLst/>
                <a:latin typeface="Calibri" panose="020F0502020204030204" pitchFamily="34" charset="0"/>
              </a:rPr>
              <a:t>Naive</a:t>
            </a:r>
            <a:r>
              <a:rPr lang="fr-FR" b="0" i="1" dirty="0">
                <a:solidFill>
                  <a:srgbClr val="444444"/>
                </a:solidFill>
                <a:effectLst/>
                <a:latin typeface="Calibri" panose="020F0502020204030204" pitchFamily="34" charset="0"/>
              </a:rPr>
              <a:t> Bayes Classifier</a:t>
            </a:r>
            <a:r>
              <a:rPr lang="fr-FR" b="1" i="0" dirty="0">
                <a:solidFill>
                  <a:srgbClr val="444444"/>
                </a:solidFill>
                <a:effectLst/>
                <a:latin typeface="Calibri" panose="020F0502020204030204" pitchFamily="34" charset="0"/>
              </a:rPr>
              <a:t> est très rapide pour la classification</a:t>
            </a:r>
            <a:r>
              <a:rPr lang="fr-FR" b="0" i="0" dirty="0">
                <a:solidFill>
                  <a:srgbClr val="444444"/>
                </a:solidFill>
                <a:effectLst/>
                <a:latin typeface="Calibri" panose="020F0502020204030204" pitchFamily="34" charset="0"/>
              </a:rPr>
              <a:t> : en effet les calculs de probabilités ne sont pas très coûteux.</a:t>
            </a:r>
          </a:p>
          <a:p>
            <a:pPr algn="l" fontAlgn="base">
              <a:buFont typeface="Arial" panose="020B0604020202020204" pitchFamily="34" charset="0"/>
              <a:buChar char="•"/>
            </a:pPr>
            <a:r>
              <a:rPr lang="fr-FR" b="0" i="0" dirty="0">
                <a:solidFill>
                  <a:srgbClr val="444444"/>
                </a:solidFill>
                <a:effectLst/>
                <a:latin typeface="Calibri" panose="020F0502020204030204" pitchFamily="34" charset="0"/>
              </a:rPr>
              <a:t>La classification est possible même avec </a:t>
            </a:r>
            <a:r>
              <a:rPr lang="fr-FR" b="1" i="0" dirty="0">
                <a:solidFill>
                  <a:srgbClr val="444444"/>
                </a:solidFill>
                <a:effectLst/>
                <a:latin typeface="Calibri" panose="020F0502020204030204" pitchFamily="34" charset="0"/>
              </a:rPr>
              <a:t>un petit jeu de données</a:t>
            </a:r>
            <a:endParaRPr lang="fr-FR" b="0" i="0" dirty="0">
              <a:solidFill>
                <a:srgbClr val="444444"/>
              </a:solidFill>
              <a:effectLst/>
              <a:latin typeface="Calibri" panose="020F0502020204030204" pitchFamily="34" charset="0"/>
            </a:endParaRPr>
          </a:p>
          <a:p>
            <a:pPr algn="l" fontAlgn="base"/>
            <a:r>
              <a:rPr lang="fr-FR" b="1" i="0" dirty="0">
                <a:solidFill>
                  <a:srgbClr val="444444"/>
                </a:solidFill>
                <a:effectLst/>
                <a:latin typeface="Calibri" panose="020F0502020204030204" pitchFamily="34" charset="0"/>
              </a:rPr>
              <a:t>Inconvénients</a:t>
            </a:r>
            <a:endParaRPr lang="fr-FR" b="0" i="0" dirty="0">
              <a:solidFill>
                <a:srgbClr val="444444"/>
              </a:solidFill>
              <a:effectLst/>
              <a:latin typeface="Calibri" panose="020F0502020204030204" pitchFamily="34" charset="0"/>
            </a:endParaRPr>
          </a:p>
          <a:p>
            <a:pPr algn="l" fontAlgn="base">
              <a:buFont typeface="Arial" panose="020B0604020202020204" pitchFamily="34" charset="0"/>
              <a:buChar char="•"/>
            </a:pPr>
            <a:r>
              <a:rPr lang="fr-FR" b="0" i="0" dirty="0">
                <a:solidFill>
                  <a:srgbClr val="444444"/>
                </a:solidFill>
                <a:effectLst/>
                <a:latin typeface="Calibri" panose="020F0502020204030204" pitchFamily="34" charset="0"/>
              </a:rPr>
              <a:t>l’algorithme </a:t>
            </a:r>
            <a:r>
              <a:rPr lang="fr-FR" b="0" i="1" dirty="0" err="1">
                <a:solidFill>
                  <a:srgbClr val="444444"/>
                </a:solidFill>
                <a:effectLst/>
                <a:latin typeface="Calibri" panose="020F0502020204030204" pitchFamily="34" charset="0"/>
              </a:rPr>
              <a:t>Naive</a:t>
            </a:r>
            <a:r>
              <a:rPr lang="fr-FR" b="0" i="1" dirty="0">
                <a:solidFill>
                  <a:srgbClr val="444444"/>
                </a:solidFill>
                <a:effectLst/>
                <a:latin typeface="Calibri" panose="020F0502020204030204" pitchFamily="34" charset="0"/>
              </a:rPr>
              <a:t> Bayes Classifier</a:t>
            </a:r>
            <a:r>
              <a:rPr lang="fr-FR" b="0" i="0" dirty="0">
                <a:solidFill>
                  <a:srgbClr val="444444"/>
                </a:solidFill>
                <a:effectLst/>
                <a:latin typeface="Calibri" panose="020F0502020204030204" pitchFamily="34" charset="0"/>
              </a:rPr>
              <a:t> suppose</a:t>
            </a:r>
            <a:r>
              <a:rPr lang="fr-FR" b="1" i="0" dirty="0">
                <a:solidFill>
                  <a:srgbClr val="444444"/>
                </a:solidFill>
                <a:effectLst/>
                <a:latin typeface="Calibri" panose="020F0502020204030204" pitchFamily="34" charset="0"/>
              </a:rPr>
              <a:t> l’indépendance des variables</a:t>
            </a:r>
            <a:r>
              <a:rPr lang="fr-FR" b="0" i="0" dirty="0">
                <a:solidFill>
                  <a:srgbClr val="444444"/>
                </a:solidFill>
                <a:effectLst/>
                <a:latin typeface="Calibri" panose="020F0502020204030204" pitchFamily="34" charset="0"/>
              </a:rPr>
              <a:t> : C’est une</a:t>
            </a:r>
            <a:r>
              <a:rPr lang="fr-FR" b="1" i="0" dirty="0">
                <a:solidFill>
                  <a:srgbClr val="444444"/>
                </a:solidFill>
                <a:effectLst/>
                <a:latin typeface="Calibri" panose="020F0502020204030204" pitchFamily="34" charset="0"/>
              </a:rPr>
              <a:t> hypothèse forte</a:t>
            </a:r>
            <a:r>
              <a:rPr lang="fr-FR" b="0" i="0" dirty="0">
                <a:solidFill>
                  <a:srgbClr val="444444"/>
                </a:solidFill>
                <a:effectLst/>
                <a:latin typeface="Calibri" panose="020F0502020204030204" pitchFamily="34" charset="0"/>
              </a:rPr>
              <a:t> et qui est violée dans la majorité des cas réels.</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9A84A-733A-0C47-AC2B-F0C70F83A7E9}" type="slidenum">
              <a:rPr kumimoji="0" lang="en-US" sz="1200" b="0" i="0" u="none" strike="noStrike" kern="1200" cap="none" spc="0" normalizeH="0" baseline="0" noProof="0" smtClean="0">
                <a:ln>
                  <a:noFill/>
                </a:ln>
                <a:solidFill>
                  <a:prstClr val="black"/>
                </a:solidFill>
                <a:effectLst/>
                <a:uLnTx/>
                <a:uFillTx/>
                <a:latin typeface="Titillium"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Titillium" panose="00000500000000000000" pitchFamily="50" charset="0"/>
              <a:ea typeface="+mn-ea"/>
              <a:cs typeface="+mn-cs"/>
            </a:endParaRPr>
          </a:p>
        </p:txBody>
      </p:sp>
    </p:spTree>
    <p:extLst>
      <p:ext uri="{BB962C8B-B14F-4D97-AF65-F5344CB8AC3E}">
        <p14:creationId xmlns:p14="http://schemas.microsoft.com/office/powerpoint/2010/main" val="2647429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effectLst/>
                <a:latin typeface="Montserrat" panose="00000500000000000000" pitchFamily="2" charset="0"/>
              </a:rPr>
              <a:t>Le </a:t>
            </a:r>
            <a:r>
              <a:rPr lang="fr-FR" b="1" i="0" dirty="0">
                <a:effectLst/>
                <a:latin typeface="Montserrat" panose="00000500000000000000" pitchFamily="2" charset="0"/>
              </a:rPr>
              <a:t>filtrage</a:t>
            </a:r>
            <a:r>
              <a:rPr lang="fr-FR" b="0" i="0" dirty="0">
                <a:effectLst/>
                <a:latin typeface="Montserrat" panose="00000500000000000000" pitchFamily="2" charset="0"/>
              </a:rPr>
              <a:t> constitue un volet important en traitement d'images, et un de ses objectifs principaux est de nettoyer l'image en éliminant le plus de bruit possible.</a:t>
            </a:r>
            <a:endParaRPr lang="fr-FR" dirty="0"/>
          </a:p>
          <a:p>
            <a:r>
              <a:rPr lang="fr-FR" b="0" i="0" dirty="0">
                <a:effectLst/>
                <a:latin typeface="Montserrat" panose="00000500000000000000" pitchFamily="2" charset="0"/>
              </a:rPr>
              <a:t>L'</a:t>
            </a:r>
            <a:r>
              <a:rPr lang="fr-FR" b="1" i="0" dirty="0">
                <a:effectLst/>
                <a:latin typeface="Montserrat" panose="00000500000000000000" pitchFamily="2" charset="0"/>
              </a:rPr>
              <a:t>égalisation d'histogrammes</a:t>
            </a:r>
            <a:r>
              <a:rPr lang="fr-FR" b="0" i="0" dirty="0">
                <a:effectLst/>
                <a:latin typeface="Montserrat" panose="00000500000000000000" pitchFamily="2" charset="0"/>
              </a:rPr>
              <a:t> est une technique simple permettant de réajuster le contraste d'une image et ainsi de lui redonner du peps ou de l'adoucir. Pour comprendre de manière intuitive le fonctionnement de ce traitement, étudions l'allure de l'histogramme pour des images peu ou trop contrastées :</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40</a:t>
            </a:fld>
            <a:endParaRPr lang="en-US" dirty="0"/>
          </a:p>
        </p:txBody>
      </p:sp>
    </p:spTree>
    <p:extLst>
      <p:ext uri="{BB962C8B-B14F-4D97-AF65-F5344CB8AC3E}">
        <p14:creationId xmlns:p14="http://schemas.microsoft.com/office/powerpoint/2010/main" val="231754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r>
              <a:rPr lang="fr-FR" b="0" i="0" dirty="0">
                <a:solidFill>
                  <a:srgbClr val="000000"/>
                </a:solidFill>
                <a:effectLst/>
                <a:latin typeface="Montserrat" panose="00000500000000000000" pitchFamily="2" charset="0"/>
              </a:rPr>
              <a:t>ORB fonctionne aussi bien que SIFT dans la tâche de détection de caractéristiques (et est meilleur que SURF) tout en étant presque deux fois plus rapide. </a:t>
            </a:r>
          </a:p>
          <a:p>
            <a:pPr algn="l" fontAlgn="base"/>
            <a:r>
              <a:rPr lang="fr-FR" b="0" i="0" dirty="0">
                <a:solidFill>
                  <a:srgbClr val="000000"/>
                </a:solidFill>
                <a:effectLst/>
                <a:latin typeface="Montserrat" panose="00000500000000000000" pitchFamily="2" charset="0"/>
              </a:rPr>
              <a:t>ORB s'appuie sur le célèbre détecteur de points clés FAST et le descripteur BRIEF. </a:t>
            </a:r>
          </a:p>
          <a:p>
            <a:pPr algn="l" fontAlgn="base"/>
            <a:r>
              <a:rPr lang="fr-FR" b="0" i="0" dirty="0">
                <a:solidFill>
                  <a:srgbClr val="000000"/>
                </a:solidFill>
                <a:effectLst/>
                <a:latin typeface="Montserrat" panose="00000500000000000000" pitchFamily="2" charset="0"/>
              </a:rPr>
              <a:t>Ces deux techniques sont intéressantes en raison de leurs bonnes performances et de leur faible coût. </a:t>
            </a:r>
          </a:p>
          <a:p>
            <a:pPr algn="l" fontAlgn="base"/>
            <a:r>
              <a:rPr lang="fr-FR" b="0" i="0" dirty="0">
                <a:solidFill>
                  <a:srgbClr val="000000"/>
                </a:solidFill>
                <a:effectLst/>
                <a:latin typeface="Montserrat" panose="00000500000000000000" pitchFamily="2" charset="0"/>
              </a:rPr>
              <a:t>Les principales contributions d'ORB sont les suivantes :</a:t>
            </a:r>
          </a:p>
          <a:p>
            <a:pPr marL="171450" indent="-171450" algn="l" fontAlgn="base">
              <a:buFont typeface="Arial" panose="020B0604020202020204" pitchFamily="34" charset="0"/>
              <a:buChar char="•"/>
            </a:pPr>
            <a:r>
              <a:rPr lang="fr-FR" b="0" i="0" dirty="0">
                <a:solidFill>
                  <a:srgbClr val="000000"/>
                </a:solidFill>
                <a:effectLst/>
                <a:latin typeface="Montserrat" panose="00000500000000000000" pitchFamily="2" charset="0"/>
              </a:rPr>
              <a:t>L'ajout d'un composant d'orientation rapide et précis à FAST</a:t>
            </a:r>
          </a:p>
          <a:p>
            <a:pPr marL="171450" indent="-171450" algn="l" fontAlgn="base">
              <a:buFont typeface="Arial" panose="020B0604020202020204" pitchFamily="34" charset="0"/>
              <a:buChar char="•"/>
            </a:pPr>
            <a:r>
              <a:rPr lang="fr-FR" b="0" i="0" dirty="0">
                <a:solidFill>
                  <a:srgbClr val="000000"/>
                </a:solidFill>
                <a:effectLst/>
                <a:latin typeface="Montserrat" panose="00000500000000000000" pitchFamily="2" charset="0"/>
              </a:rPr>
              <a:t>Le calcul efficace des caractéristiques BRIEF orientées</a:t>
            </a:r>
          </a:p>
          <a:p>
            <a:pPr marL="171450" indent="-171450" algn="l" fontAlgn="base">
              <a:buFont typeface="Arial" panose="020B0604020202020204" pitchFamily="34" charset="0"/>
              <a:buChar char="•"/>
            </a:pPr>
            <a:r>
              <a:rPr lang="fr-FR" b="0" i="0" dirty="0">
                <a:solidFill>
                  <a:srgbClr val="000000"/>
                </a:solidFill>
                <a:effectLst/>
                <a:latin typeface="Montserrat" panose="00000500000000000000" pitchFamily="2" charset="0"/>
              </a:rPr>
              <a:t>Analyse de variance et corrélation de caractéristiques BRIEF orientées</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41</a:t>
            </a:fld>
            <a:endParaRPr lang="en-US" dirty="0"/>
          </a:p>
        </p:txBody>
      </p:sp>
    </p:spTree>
    <p:extLst>
      <p:ext uri="{BB962C8B-B14F-4D97-AF65-F5344CB8AC3E}">
        <p14:creationId xmlns:p14="http://schemas.microsoft.com/office/powerpoint/2010/main" val="1199088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a:t>
            </a:fld>
            <a:endParaRPr lang="en-US" dirty="0"/>
          </a:p>
        </p:txBody>
      </p:sp>
    </p:spTree>
    <p:extLst>
      <p:ext uri="{BB962C8B-B14F-4D97-AF65-F5344CB8AC3E}">
        <p14:creationId xmlns:p14="http://schemas.microsoft.com/office/powerpoint/2010/main" val="378723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42</a:t>
            </a:fld>
            <a:endParaRPr lang="en-US" dirty="0"/>
          </a:p>
        </p:txBody>
      </p:sp>
    </p:spTree>
    <p:extLst>
      <p:ext uri="{BB962C8B-B14F-4D97-AF65-F5344CB8AC3E}">
        <p14:creationId xmlns:p14="http://schemas.microsoft.com/office/powerpoint/2010/main" val="1611947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Char char="•"/>
            </a:pPr>
            <a:r>
              <a:rPr lang="fr-FR" b="0" i="0" dirty="0">
                <a:solidFill>
                  <a:srgbClr val="000000"/>
                </a:solidFill>
                <a:effectLst/>
                <a:latin typeface="Calibri" panose="020F0502020204030204" pitchFamily="34" charset="0"/>
              </a:rPr>
              <a:t>création d'une liste de descripteurs par image ("</a:t>
            </a:r>
            <a:r>
              <a:rPr lang="fr-FR" b="0" i="0" dirty="0" err="1">
                <a:solidFill>
                  <a:srgbClr val="000000"/>
                </a:solidFill>
                <a:effectLst/>
                <a:latin typeface="Calibri" panose="020F0502020204030204" pitchFamily="34" charset="0"/>
              </a:rPr>
              <a:t>orb_keypoints_by_img</a:t>
            </a:r>
            <a:r>
              <a:rPr lang="fr-FR" b="0" i="0" dirty="0">
                <a:solidFill>
                  <a:srgbClr val="000000"/>
                </a:solidFill>
                <a:effectLst/>
                <a:latin typeface="Calibri" panose="020F0502020204030204" pitchFamily="34" charset="0"/>
              </a:rPr>
              <a:t>") qui sera utilisée pour réaliser les histogrammes par image</a:t>
            </a:r>
          </a:p>
          <a:p>
            <a:pPr algn="l">
              <a:buFont typeface="Arial" panose="020B0604020202020204" pitchFamily="34" charset="0"/>
              <a:buChar char="•"/>
            </a:pPr>
            <a:r>
              <a:rPr lang="fr-FR" b="0" i="0" dirty="0">
                <a:solidFill>
                  <a:srgbClr val="000000"/>
                </a:solidFill>
                <a:effectLst/>
                <a:latin typeface="Calibri" panose="020F0502020204030204" pitchFamily="34" charset="0"/>
              </a:rPr>
              <a:t>création d'une liste de descripteurs pour l'ensemble des images ("</a:t>
            </a:r>
            <a:r>
              <a:rPr lang="fr-FR" b="0" i="0" dirty="0" err="1">
                <a:solidFill>
                  <a:srgbClr val="000000"/>
                </a:solidFill>
                <a:effectLst/>
                <a:latin typeface="Calibri" panose="020F0502020204030204" pitchFamily="34" charset="0"/>
              </a:rPr>
              <a:t>orb_keypoints_all</a:t>
            </a:r>
            <a:r>
              <a:rPr lang="fr-FR" b="0" i="0" dirty="0">
                <a:solidFill>
                  <a:srgbClr val="000000"/>
                </a:solidFill>
                <a:effectLst/>
                <a:latin typeface="Calibri" panose="020F0502020204030204" pitchFamily="34" charset="0"/>
              </a:rPr>
              <a:t>") qui sera utilisé pour créer les clusters de descripteurs</a:t>
            </a:r>
          </a:p>
          <a:p>
            <a:pPr algn="l" rtl="0"/>
            <a:r>
              <a:rPr lang="fr-FR" b="1" i="0" dirty="0">
                <a:solidFill>
                  <a:srgbClr val="000000"/>
                </a:solidFill>
                <a:effectLst/>
                <a:latin typeface="Calibri" panose="020F0502020204030204" pitchFamily="34" charset="0"/>
              </a:rPr>
              <a:t>Création des </a:t>
            </a:r>
            <a:r>
              <a:rPr lang="fr-FR" b="1" i="0" dirty="0" err="1">
                <a:solidFill>
                  <a:srgbClr val="000000"/>
                </a:solidFill>
                <a:effectLst/>
                <a:latin typeface="Calibri" panose="020F0502020204030204" pitchFamily="34" charset="0"/>
              </a:rPr>
              <a:t>features</a:t>
            </a:r>
            <a:r>
              <a:rPr lang="fr-FR" b="1" i="0" dirty="0">
                <a:solidFill>
                  <a:srgbClr val="000000"/>
                </a:solidFill>
                <a:effectLst/>
                <a:latin typeface="Calibri" panose="020F0502020204030204" pitchFamily="34" charset="0"/>
              </a:rPr>
              <a:t> pour chaque image </a:t>
            </a:r>
          </a:p>
          <a:p>
            <a:pPr algn="l" rtl="0">
              <a:buFont typeface="Arial" panose="020B0604020202020204" pitchFamily="34" charset="0"/>
              <a:buChar char="•"/>
            </a:pPr>
            <a:r>
              <a:rPr lang="fr-FR" b="0" i="0" dirty="0">
                <a:solidFill>
                  <a:srgbClr val="000000"/>
                </a:solidFill>
                <a:effectLst/>
                <a:latin typeface="Calibri" panose="020F0502020204030204" pitchFamily="34" charset="0"/>
              </a:rPr>
              <a:t>Pour chaque image :</a:t>
            </a:r>
          </a:p>
          <a:p>
            <a:pPr marL="742950" lvl="1" indent="-285750" algn="l" rtl="0">
              <a:buFont typeface="Arial" panose="020B0604020202020204" pitchFamily="34" charset="0"/>
              <a:buChar char="•"/>
            </a:pPr>
            <a:r>
              <a:rPr lang="fr-FR" b="0" i="0" dirty="0">
                <a:solidFill>
                  <a:srgbClr val="000000"/>
                </a:solidFill>
                <a:effectLst/>
                <a:latin typeface="Calibri" panose="020F0502020204030204" pitchFamily="34" charset="0"/>
              </a:rPr>
              <a:t>prédiction des numéros de cluster de chaque descripteur</a:t>
            </a:r>
          </a:p>
          <a:p>
            <a:pPr marL="742950" lvl="1" indent="-285750" algn="l" rtl="0">
              <a:buFont typeface="Arial" panose="020B0604020202020204" pitchFamily="34" charset="0"/>
              <a:buChar char="•"/>
            </a:pPr>
            <a:r>
              <a:rPr lang="fr-FR" b="0" i="0" dirty="0">
                <a:solidFill>
                  <a:srgbClr val="000000"/>
                </a:solidFill>
                <a:effectLst/>
                <a:latin typeface="Calibri" panose="020F0502020204030204" pitchFamily="34" charset="0"/>
              </a:rPr>
              <a:t>création d'un histogramme = comptage pour chaque numéro de cluster du nombre de descripteurs de l'image</a:t>
            </a:r>
          </a:p>
          <a:p>
            <a:pPr algn="l" rtl="0"/>
            <a:r>
              <a:rPr lang="fr-FR" b="0" i="0" dirty="0" err="1">
                <a:solidFill>
                  <a:srgbClr val="000000"/>
                </a:solidFill>
                <a:effectLst/>
                <a:latin typeface="Calibri" panose="020F0502020204030204" pitchFamily="34" charset="0"/>
              </a:rPr>
              <a:t>Features</a:t>
            </a:r>
            <a:r>
              <a:rPr lang="fr-FR" b="0" i="0" dirty="0">
                <a:solidFill>
                  <a:srgbClr val="000000"/>
                </a:solidFill>
                <a:effectLst/>
                <a:latin typeface="Calibri" panose="020F0502020204030204" pitchFamily="34" charset="0"/>
              </a:rPr>
              <a:t> d'une image = Histogramme d'une image = Comptage pour une image du nombre de descripteurs par cluster</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43</a:t>
            </a:fld>
            <a:endParaRPr lang="en-US" dirty="0"/>
          </a:p>
        </p:txBody>
      </p:sp>
    </p:spTree>
    <p:extLst>
      <p:ext uri="{BB962C8B-B14F-4D97-AF65-F5344CB8AC3E}">
        <p14:creationId xmlns:p14="http://schemas.microsoft.com/office/powerpoint/2010/main" val="4095025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000000"/>
                </a:solidFill>
                <a:effectLst/>
                <a:latin typeface="Calibri" panose="020F0502020204030204" pitchFamily="34" charset="0"/>
              </a:rPr>
              <a:t>Réduction de dimension PCA </a:t>
            </a:r>
          </a:p>
          <a:p>
            <a:pPr algn="l">
              <a:buFont typeface="Arial" panose="020B0604020202020204" pitchFamily="34" charset="0"/>
              <a:buChar char="•"/>
            </a:pPr>
            <a:r>
              <a:rPr lang="fr-FR" b="0" i="0" dirty="0">
                <a:solidFill>
                  <a:srgbClr val="000000"/>
                </a:solidFill>
                <a:effectLst/>
                <a:latin typeface="Calibri" panose="020F0502020204030204" pitchFamily="34" charset="0"/>
              </a:rPr>
              <a:t>La réduction PCA permet de créer des </a:t>
            </a:r>
            <a:r>
              <a:rPr lang="fr-FR" b="0" i="0" dirty="0" err="1">
                <a:solidFill>
                  <a:srgbClr val="000000"/>
                </a:solidFill>
                <a:effectLst/>
                <a:latin typeface="Calibri" panose="020F0502020204030204" pitchFamily="34" charset="0"/>
              </a:rPr>
              <a:t>features</a:t>
            </a:r>
            <a:r>
              <a:rPr lang="fr-FR" b="0" i="0" dirty="0">
                <a:solidFill>
                  <a:srgbClr val="000000"/>
                </a:solidFill>
                <a:effectLst/>
                <a:latin typeface="Calibri" panose="020F0502020204030204" pitchFamily="34" charset="0"/>
              </a:rPr>
              <a:t> décorrélées entre elles, et de diminuer leur dimension, tout en gardant un niveau de variance expliquée élevé (99%)</a:t>
            </a:r>
          </a:p>
          <a:p>
            <a:pPr algn="l">
              <a:buFont typeface="Arial" panose="020B0604020202020204" pitchFamily="34" charset="0"/>
              <a:buChar char="•"/>
            </a:pPr>
            <a:r>
              <a:rPr lang="fr-FR" b="0" i="0" dirty="0">
                <a:solidFill>
                  <a:srgbClr val="000000"/>
                </a:solidFill>
                <a:effectLst/>
                <a:latin typeface="Calibri" panose="020F0502020204030204" pitchFamily="34" charset="0"/>
              </a:rPr>
              <a:t>L'impact est une meilleure séparation des données via le T-SNE et une réduction du temps de traitement du T-SNE</a:t>
            </a:r>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44</a:t>
            </a:fld>
            <a:endParaRPr lang="en-US" dirty="0"/>
          </a:p>
        </p:txBody>
      </p:sp>
    </p:spTree>
    <p:extLst>
      <p:ext uri="{BB962C8B-B14F-4D97-AF65-F5344CB8AC3E}">
        <p14:creationId xmlns:p14="http://schemas.microsoft.com/office/powerpoint/2010/main" val="1313846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ne distingue aucune catégorie</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45</a:t>
            </a:fld>
            <a:endParaRPr lang="en-US" dirty="0"/>
          </a:p>
        </p:txBody>
      </p:sp>
    </p:spTree>
    <p:extLst>
      <p:ext uri="{BB962C8B-B14F-4D97-AF65-F5344CB8AC3E}">
        <p14:creationId xmlns:p14="http://schemas.microsoft.com/office/powerpoint/2010/main" val="717935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00000"/>
                </a:solidFill>
                <a:effectLst/>
                <a:latin typeface="Calibri" panose="020F0502020204030204" pitchFamily="34" charset="0"/>
              </a:rPr>
              <a:t>Création de clusters à partir du T-SNE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i="1" dirty="0">
                <a:solidFill>
                  <a:srgbClr val="000000"/>
                </a:solidFill>
                <a:effectLst/>
                <a:latin typeface="Calibri" panose="020F0502020204030204" pitchFamily="34" charset="0"/>
              </a:rPr>
              <a:t>Affichage des images selon clusters</a:t>
            </a:r>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46</a:t>
            </a:fld>
            <a:endParaRPr lang="en-US" dirty="0"/>
          </a:p>
        </p:txBody>
      </p:sp>
    </p:spTree>
    <p:extLst>
      <p:ext uri="{BB962C8B-B14F-4D97-AF65-F5344CB8AC3E}">
        <p14:creationId xmlns:p14="http://schemas.microsoft.com/office/powerpoint/2010/main" val="1968973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47</a:t>
            </a:fld>
            <a:endParaRPr lang="en-US" dirty="0"/>
          </a:p>
        </p:txBody>
      </p:sp>
    </p:spTree>
    <p:extLst>
      <p:ext uri="{BB962C8B-B14F-4D97-AF65-F5344CB8AC3E}">
        <p14:creationId xmlns:p14="http://schemas.microsoft.com/office/powerpoint/2010/main" val="3161557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48</a:t>
            </a:fld>
            <a:endParaRPr lang="en-US" dirty="0"/>
          </a:p>
        </p:txBody>
      </p:sp>
    </p:spTree>
    <p:extLst>
      <p:ext uri="{BB962C8B-B14F-4D97-AF65-F5344CB8AC3E}">
        <p14:creationId xmlns:p14="http://schemas.microsoft.com/office/powerpoint/2010/main" val="852997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49</a:t>
            </a:fld>
            <a:endParaRPr lang="en-US" dirty="0"/>
          </a:p>
        </p:txBody>
      </p:sp>
    </p:spTree>
    <p:extLst>
      <p:ext uri="{BB962C8B-B14F-4D97-AF65-F5344CB8AC3E}">
        <p14:creationId xmlns:p14="http://schemas.microsoft.com/office/powerpoint/2010/main" val="2307334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uFillTx/>
            </a:endParaRP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uFillTx/>
              </a:rPr>
              <a:t>50</a:t>
            </a:fld>
            <a:endParaRPr lang="en-US">
              <a:uFillTx/>
            </a:endParaRPr>
          </a:p>
        </p:txBody>
      </p:sp>
    </p:spTree>
    <p:extLst>
      <p:ext uri="{BB962C8B-B14F-4D97-AF65-F5344CB8AC3E}">
        <p14:creationId xmlns:p14="http://schemas.microsoft.com/office/powerpoint/2010/main" val="2256954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9</a:t>
            </a:fld>
            <a:endParaRPr lang="en-US" dirty="0"/>
          </a:p>
        </p:txBody>
      </p:sp>
    </p:spTree>
    <p:extLst>
      <p:ext uri="{BB962C8B-B14F-4D97-AF65-F5344CB8AC3E}">
        <p14:creationId xmlns:p14="http://schemas.microsoft.com/office/powerpoint/2010/main" val="98852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Valeurs manquantes : total = 24%. </a:t>
            </a:r>
            <a:br>
              <a:rPr lang="fr-FR" sz="1200" dirty="0"/>
            </a:br>
            <a:r>
              <a:rPr lang="fr-FR" sz="1200" dirty="0"/>
              <a:t>Représentées en clair :</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13</a:t>
            </a:fld>
            <a:endParaRPr lang="en-US" dirty="0"/>
          </a:p>
        </p:txBody>
      </p:sp>
    </p:spTree>
    <p:extLst>
      <p:ext uri="{BB962C8B-B14F-4D97-AF65-F5344CB8AC3E}">
        <p14:creationId xmlns:p14="http://schemas.microsoft.com/office/powerpoint/2010/main" val="2778523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14</a:t>
            </a:fld>
            <a:endParaRPr lang="en-US" dirty="0"/>
          </a:p>
        </p:txBody>
      </p:sp>
    </p:spTree>
    <p:extLst>
      <p:ext uri="{BB962C8B-B14F-4D97-AF65-F5344CB8AC3E}">
        <p14:creationId xmlns:p14="http://schemas.microsoft.com/office/powerpoint/2010/main" val="1902073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15</a:t>
            </a:fld>
            <a:endParaRPr lang="en-US" dirty="0"/>
          </a:p>
        </p:txBody>
      </p:sp>
    </p:spTree>
    <p:extLst>
      <p:ext uri="{BB962C8B-B14F-4D97-AF65-F5344CB8AC3E}">
        <p14:creationId xmlns:p14="http://schemas.microsoft.com/office/powerpoint/2010/main" val="2413158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effectLst/>
                <a:latin typeface="Montserrat" panose="00000500000000000000" pitchFamily="2" charset="0"/>
              </a:rPr>
              <a:t>La vectorisation</a:t>
            </a:r>
            <a:r>
              <a:rPr lang="fr-FR" b="0" i="0" dirty="0">
                <a:effectLst/>
                <a:latin typeface="Montserrat" panose="00000500000000000000" pitchFamily="2" charset="0"/>
              </a:rPr>
              <a:t>  est le processus général consistant à transformer une collection de documents texte (un corpus) en vecteurs de caractéristiques numériques alimentés aux algorithmes d'apprentissage automatique pour la modélisation.</a:t>
            </a:r>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18</a:t>
            </a:fld>
            <a:endParaRPr lang="en-US" dirty="0"/>
          </a:p>
        </p:txBody>
      </p:sp>
    </p:spTree>
    <p:extLst>
      <p:ext uri="{BB962C8B-B14F-4D97-AF65-F5344CB8AC3E}">
        <p14:creationId xmlns:p14="http://schemas.microsoft.com/office/powerpoint/2010/main" val="1147911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19</a:t>
            </a:fld>
            <a:endParaRPr lang="en-US" dirty="0"/>
          </a:p>
        </p:txBody>
      </p:sp>
    </p:spTree>
    <p:extLst>
      <p:ext uri="{BB962C8B-B14F-4D97-AF65-F5344CB8AC3E}">
        <p14:creationId xmlns:p14="http://schemas.microsoft.com/office/powerpoint/2010/main" val="225243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20</a:t>
            </a:fld>
            <a:endParaRPr lang="en-US" dirty="0"/>
          </a:p>
        </p:txBody>
      </p:sp>
    </p:spTree>
    <p:extLst>
      <p:ext uri="{BB962C8B-B14F-4D97-AF65-F5344CB8AC3E}">
        <p14:creationId xmlns:p14="http://schemas.microsoft.com/office/powerpoint/2010/main" val="98085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flip="none" rotWithShape="1">
            <a:gsLst>
              <a:gs pos="14000">
                <a:srgbClr val="5F4B8B"/>
              </a:gs>
              <a:gs pos="100000">
                <a:srgbClr val="D32E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15537973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5251475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0_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screen"/>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pic>
        <p:nvPicPr>
          <p:cNvPr id="18" name="Picture 17"/>
          <p:cNvPicPr>
            <a:picLocks noChangeAspect="1"/>
          </p:cNvPicPr>
          <p:nvPr/>
        </p:nvPicPr>
        <p:blipFill>
          <a:blip r:embed="rId2" cstate="screen"/>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pic>
        <p:nvPicPr>
          <p:cNvPr id="16" name="Picture 15"/>
          <p:cNvPicPr>
            <a:picLocks noChangeAspect="1"/>
          </p:cNvPicPr>
          <p:nvPr/>
        </p:nvPicPr>
        <p:blipFill>
          <a:blip r:embed="rId3" cstate="screen"/>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21900995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59_Titl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spTree>
    <p:extLst>
      <p:ext uri="{BB962C8B-B14F-4D97-AF65-F5344CB8AC3E}">
        <p14:creationId xmlns:p14="http://schemas.microsoft.com/office/powerpoint/2010/main" val="42240734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131180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33756137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3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6135624" y="68580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2"/>
          <p:cNvSpPr>
            <a:spLocks noGrp="1"/>
          </p:cNvSpPr>
          <p:nvPr>
            <p:ph type="pic" sz="quarter" idx="11" hasCustomPrompt="1"/>
          </p:nvPr>
        </p:nvSpPr>
        <p:spPr>
          <a:xfrm>
            <a:off x="6135624" y="347472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2"/>
          <p:cNvSpPr>
            <a:spLocks noGrp="1"/>
          </p:cNvSpPr>
          <p:nvPr>
            <p:ph type="pic" sz="quarter" idx="12" hasCustomPrompt="1"/>
          </p:nvPr>
        </p:nvSpPr>
        <p:spPr>
          <a:xfrm>
            <a:off x="1790700" y="68580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2"/>
          <p:cNvSpPr>
            <a:spLocks noGrp="1"/>
          </p:cNvSpPr>
          <p:nvPr>
            <p:ph type="pic" sz="quarter" idx="13" hasCustomPrompt="1"/>
          </p:nvPr>
        </p:nvSpPr>
        <p:spPr>
          <a:xfrm>
            <a:off x="1790700" y="347472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102429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000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1" fmla="*/ 1815121 w 7680637"/>
              <a:gd name="connsiteY0-2" fmla="*/ 575706 h 4910916"/>
              <a:gd name="connsiteX1-3" fmla="*/ 1958741 w 7680637"/>
              <a:gd name="connsiteY1-4" fmla="*/ 578860 h 4910916"/>
              <a:gd name="connsiteX2-5" fmla="*/ 2359375 w 7680637"/>
              <a:gd name="connsiteY2-6" fmla="*/ 688177 h 4910916"/>
              <a:gd name="connsiteX3-7" fmla="*/ 2789536 w 7680637"/>
              <a:gd name="connsiteY3-8" fmla="*/ 948486 h 4910916"/>
              <a:gd name="connsiteX4-9" fmla="*/ 3102571 w 7680637"/>
              <a:gd name="connsiteY4-10" fmla="*/ 1217819 h 4910916"/>
              <a:gd name="connsiteX5-11" fmla="*/ 3332895 w 7680637"/>
              <a:gd name="connsiteY5-12" fmla="*/ 1453908 h 4910916"/>
              <a:gd name="connsiteX6-13" fmla="*/ 3547486 w 7680637"/>
              <a:gd name="connsiteY6-14" fmla="*/ 1699728 h 4910916"/>
              <a:gd name="connsiteX7-15" fmla="*/ 3559541 w 7680637"/>
              <a:gd name="connsiteY7-16" fmla="*/ 1711279 h 4910916"/>
              <a:gd name="connsiteX8-17" fmla="*/ 3594844 w 7680637"/>
              <a:gd name="connsiteY8-18" fmla="*/ 1754304 h 4910916"/>
              <a:gd name="connsiteX9-19" fmla="*/ 3608488 w 7680637"/>
              <a:gd name="connsiteY9-20" fmla="*/ 1774075 h 4910916"/>
              <a:gd name="connsiteX10-21" fmla="*/ 3859378 w 7680637"/>
              <a:gd name="connsiteY10-22" fmla="*/ 2104986 h 4910916"/>
              <a:gd name="connsiteX11-23" fmla="*/ 4127150 w 7680637"/>
              <a:gd name="connsiteY11-24" fmla="*/ 2531885 h 4910916"/>
              <a:gd name="connsiteX12-25" fmla="*/ 4318633 w 7680637"/>
              <a:gd name="connsiteY12-26" fmla="*/ 2969503 h 4910916"/>
              <a:gd name="connsiteX13-27" fmla="*/ 4397027 w 7680637"/>
              <a:gd name="connsiteY13-28" fmla="*/ 3404098 h 4910916"/>
              <a:gd name="connsiteX14-29" fmla="*/ 4225697 w 7680637"/>
              <a:gd name="connsiteY14-30" fmla="*/ 3994367 h 4910916"/>
              <a:gd name="connsiteX15-31" fmla="*/ 4062935 w 7680637"/>
              <a:gd name="connsiteY15-32" fmla="*/ 4183760 h 4910916"/>
              <a:gd name="connsiteX16-33" fmla="*/ 4026361 w 7680637"/>
              <a:gd name="connsiteY16-34" fmla="*/ 4222769 h 4910916"/>
              <a:gd name="connsiteX17-35" fmla="*/ 3960411 w 7680637"/>
              <a:gd name="connsiteY17-36" fmla="*/ 4276882 h 4910916"/>
              <a:gd name="connsiteX18-37" fmla="*/ 3930096 w 7680637"/>
              <a:gd name="connsiteY18-38" fmla="*/ 4294610 h 4910916"/>
              <a:gd name="connsiteX19-39" fmla="*/ 3581683 w 7680637"/>
              <a:gd name="connsiteY19-40" fmla="*/ 4498437 h 4910916"/>
              <a:gd name="connsiteX20-41" fmla="*/ 3065181 w 7680637"/>
              <a:gd name="connsiteY20-42" fmla="*/ 4687197 h 4910916"/>
              <a:gd name="connsiteX21-43" fmla="*/ 2281419 w 7680637"/>
              <a:gd name="connsiteY21-44" fmla="*/ 4850951 h 4910916"/>
              <a:gd name="connsiteX22-45" fmla="*/ 1509106 w 7680637"/>
              <a:gd name="connsiteY22-46" fmla="*/ 4910820 h 4910916"/>
              <a:gd name="connsiteX23-47" fmla="*/ 987175 w 7680637"/>
              <a:gd name="connsiteY23-48" fmla="*/ 4861062 h 4910916"/>
              <a:gd name="connsiteX24-49" fmla="*/ 589146 w 7680637"/>
              <a:gd name="connsiteY24-50" fmla="*/ 4727900 h 4910916"/>
              <a:gd name="connsiteX25-51" fmla="*/ 309879 w 7680637"/>
              <a:gd name="connsiteY25-52" fmla="*/ 4528000 h 4910916"/>
              <a:gd name="connsiteX26-53" fmla="*/ 268865 w 7680637"/>
              <a:gd name="connsiteY26-54" fmla="*/ 4488072 h 4910916"/>
              <a:gd name="connsiteX27-55" fmla="*/ 226554 w 7680637"/>
              <a:gd name="connsiteY27-56" fmla="*/ 4436505 h 4910916"/>
              <a:gd name="connsiteX28-57" fmla="*/ 218482 w 7680637"/>
              <a:gd name="connsiteY28-58" fmla="*/ 4421951 h 4910916"/>
              <a:gd name="connsiteX29-59" fmla="*/ 164739 w 7680637"/>
              <a:gd name="connsiteY29-60" fmla="*/ 4339798 h 4910916"/>
              <a:gd name="connsiteX30-61" fmla="*/ 30218 w 7680637"/>
              <a:gd name="connsiteY30-62" fmla="*/ 3978516 h 4910916"/>
              <a:gd name="connsiteX31-63" fmla="*/ 6563 w 7680637"/>
              <a:gd name="connsiteY31-64" fmla="*/ 3481803 h 4910916"/>
              <a:gd name="connsiteX32-65" fmla="*/ 94549 w 7680637"/>
              <a:gd name="connsiteY32-66" fmla="*/ 2948010 h 4910916"/>
              <a:gd name="connsiteX33-67" fmla="*/ 517592 w 7680637"/>
              <a:gd name="connsiteY33-68" fmla="*/ 1774309 h 4910916"/>
              <a:gd name="connsiteX34-69" fmla="*/ 854449 w 7680637"/>
              <a:gd name="connsiteY34-70" fmla="*/ 1197238 h 4910916"/>
              <a:gd name="connsiteX35-71" fmla="*/ 1142073 w 7680637"/>
              <a:gd name="connsiteY35-72" fmla="*/ 876277 h 4910916"/>
              <a:gd name="connsiteX36-73" fmla="*/ 1156923 w 7680637"/>
              <a:gd name="connsiteY36-74" fmla="*/ 860124 h 4910916"/>
              <a:gd name="connsiteX37-75" fmla="*/ 1219944 w 7680637"/>
              <a:gd name="connsiteY37-76" fmla="*/ 808414 h 4910916"/>
              <a:gd name="connsiteX38-77" fmla="*/ 1243132 w 7680637"/>
              <a:gd name="connsiteY38-78" fmla="*/ 793623 h 4910916"/>
              <a:gd name="connsiteX39-79" fmla="*/ 1408343 w 7680637"/>
              <a:gd name="connsiteY39-80" fmla="*/ 687974 h 4910916"/>
              <a:gd name="connsiteX40-81" fmla="*/ 1815121 w 7680637"/>
              <a:gd name="connsiteY40-82" fmla="*/ 575706 h 4910916"/>
              <a:gd name="connsiteX41-83" fmla="*/ 5284387 w 7680637"/>
              <a:gd name="connsiteY41-84" fmla="*/ 2396248 h 4910916"/>
              <a:gd name="connsiteX42-85" fmla="*/ 7680637 w 7680637"/>
              <a:gd name="connsiteY42-86" fmla="*/ 0 h 4910916"/>
              <a:gd name="connsiteX43-87" fmla="*/ 7680637 w 7680637"/>
              <a:gd name="connsiteY43-88" fmla="*/ 2396248 h 4910916"/>
              <a:gd name="connsiteX44-89" fmla="*/ 5284387 w 7680637"/>
              <a:gd name="connsiteY44-90" fmla="*/ 2396248 h 4910916"/>
              <a:gd name="connsiteX0-91" fmla="*/ 1815121 w 7680637"/>
              <a:gd name="connsiteY0-92" fmla="*/ 1241 h 4336451"/>
              <a:gd name="connsiteX1-93" fmla="*/ 1958741 w 7680637"/>
              <a:gd name="connsiteY1-94" fmla="*/ 4395 h 4336451"/>
              <a:gd name="connsiteX2-95" fmla="*/ 2359375 w 7680637"/>
              <a:gd name="connsiteY2-96" fmla="*/ 113712 h 4336451"/>
              <a:gd name="connsiteX3-97" fmla="*/ 2789536 w 7680637"/>
              <a:gd name="connsiteY3-98" fmla="*/ 374021 h 4336451"/>
              <a:gd name="connsiteX4-99" fmla="*/ 3102571 w 7680637"/>
              <a:gd name="connsiteY4-100" fmla="*/ 643354 h 4336451"/>
              <a:gd name="connsiteX5-101" fmla="*/ 3332895 w 7680637"/>
              <a:gd name="connsiteY5-102" fmla="*/ 879443 h 4336451"/>
              <a:gd name="connsiteX6-103" fmla="*/ 3547486 w 7680637"/>
              <a:gd name="connsiteY6-104" fmla="*/ 1125263 h 4336451"/>
              <a:gd name="connsiteX7-105" fmla="*/ 3559541 w 7680637"/>
              <a:gd name="connsiteY7-106" fmla="*/ 1136814 h 4336451"/>
              <a:gd name="connsiteX8-107" fmla="*/ 3594844 w 7680637"/>
              <a:gd name="connsiteY8-108" fmla="*/ 1179839 h 4336451"/>
              <a:gd name="connsiteX9-109" fmla="*/ 3608488 w 7680637"/>
              <a:gd name="connsiteY9-110" fmla="*/ 1199610 h 4336451"/>
              <a:gd name="connsiteX10-111" fmla="*/ 3859378 w 7680637"/>
              <a:gd name="connsiteY10-112" fmla="*/ 1530521 h 4336451"/>
              <a:gd name="connsiteX11-113" fmla="*/ 4127150 w 7680637"/>
              <a:gd name="connsiteY11-114" fmla="*/ 1957420 h 4336451"/>
              <a:gd name="connsiteX12-115" fmla="*/ 4318633 w 7680637"/>
              <a:gd name="connsiteY12-116" fmla="*/ 2395038 h 4336451"/>
              <a:gd name="connsiteX13-117" fmla="*/ 4397027 w 7680637"/>
              <a:gd name="connsiteY13-118" fmla="*/ 2829633 h 4336451"/>
              <a:gd name="connsiteX14-119" fmla="*/ 4225697 w 7680637"/>
              <a:gd name="connsiteY14-120" fmla="*/ 3419902 h 4336451"/>
              <a:gd name="connsiteX15-121" fmla="*/ 4062935 w 7680637"/>
              <a:gd name="connsiteY15-122" fmla="*/ 3609295 h 4336451"/>
              <a:gd name="connsiteX16-123" fmla="*/ 4026361 w 7680637"/>
              <a:gd name="connsiteY16-124" fmla="*/ 3648304 h 4336451"/>
              <a:gd name="connsiteX17-125" fmla="*/ 3960411 w 7680637"/>
              <a:gd name="connsiteY17-126" fmla="*/ 3702417 h 4336451"/>
              <a:gd name="connsiteX18-127" fmla="*/ 3930096 w 7680637"/>
              <a:gd name="connsiteY18-128" fmla="*/ 3720145 h 4336451"/>
              <a:gd name="connsiteX19-129" fmla="*/ 3581683 w 7680637"/>
              <a:gd name="connsiteY19-130" fmla="*/ 3923972 h 4336451"/>
              <a:gd name="connsiteX20-131" fmla="*/ 3065181 w 7680637"/>
              <a:gd name="connsiteY20-132" fmla="*/ 4112732 h 4336451"/>
              <a:gd name="connsiteX21-133" fmla="*/ 2281419 w 7680637"/>
              <a:gd name="connsiteY21-134" fmla="*/ 4276486 h 4336451"/>
              <a:gd name="connsiteX22-135" fmla="*/ 1509106 w 7680637"/>
              <a:gd name="connsiteY22-136" fmla="*/ 4336355 h 4336451"/>
              <a:gd name="connsiteX23-137" fmla="*/ 987175 w 7680637"/>
              <a:gd name="connsiteY23-138" fmla="*/ 4286597 h 4336451"/>
              <a:gd name="connsiteX24-139" fmla="*/ 589146 w 7680637"/>
              <a:gd name="connsiteY24-140" fmla="*/ 4153435 h 4336451"/>
              <a:gd name="connsiteX25-141" fmla="*/ 309879 w 7680637"/>
              <a:gd name="connsiteY25-142" fmla="*/ 3953535 h 4336451"/>
              <a:gd name="connsiteX26-143" fmla="*/ 268865 w 7680637"/>
              <a:gd name="connsiteY26-144" fmla="*/ 3913607 h 4336451"/>
              <a:gd name="connsiteX27-145" fmla="*/ 226554 w 7680637"/>
              <a:gd name="connsiteY27-146" fmla="*/ 3862040 h 4336451"/>
              <a:gd name="connsiteX28-147" fmla="*/ 218482 w 7680637"/>
              <a:gd name="connsiteY28-148" fmla="*/ 3847486 h 4336451"/>
              <a:gd name="connsiteX29-149" fmla="*/ 164739 w 7680637"/>
              <a:gd name="connsiteY29-150" fmla="*/ 3765333 h 4336451"/>
              <a:gd name="connsiteX30-151" fmla="*/ 30218 w 7680637"/>
              <a:gd name="connsiteY30-152" fmla="*/ 3404051 h 4336451"/>
              <a:gd name="connsiteX31-153" fmla="*/ 6563 w 7680637"/>
              <a:gd name="connsiteY31-154" fmla="*/ 2907338 h 4336451"/>
              <a:gd name="connsiteX32-155" fmla="*/ 94549 w 7680637"/>
              <a:gd name="connsiteY32-156" fmla="*/ 2373545 h 4336451"/>
              <a:gd name="connsiteX33-157" fmla="*/ 517592 w 7680637"/>
              <a:gd name="connsiteY33-158" fmla="*/ 1199844 h 4336451"/>
              <a:gd name="connsiteX34-159" fmla="*/ 854449 w 7680637"/>
              <a:gd name="connsiteY34-160" fmla="*/ 622773 h 4336451"/>
              <a:gd name="connsiteX35-161" fmla="*/ 1142073 w 7680637"/>
              <a:gd name="connsiteY35-162" fmla="*/ 301812 h 4336451"/>
              <a:gd name="connsiteX36-163" fmla="*/ 1156923 w 7680637"/>
              <a:gd name="connsiteY36-164" fmla="*/ 285659 h 4336451"/>
              <a:gd name="connsiteX37-165" fmla="*/ 1219944 w 7680637"/>
              <a:gd name="connsiteY37-166" fmla="*/ 233949 h 4336451"/>
              <a:gd name="connsiteX38-167" fmla="*/ 1243132 w 7680637"/>
              <a:gd name="connsiteY38-168" fmla="*/ 219158 h 4336451"/>
              <a:gd name="connsiteX39-169" fmla="*/ 1408343 w 7680637"/>
              <a:gd name="connsiteY39-170" fmla="*/ 113509 h 4336451"/>
              <a:gd name="connsiteX40-171" fmla="*/ 1815121 w 7680637"/>
              <a:gd name="connsiteY40-172" fmla="*/ 1241 h 4336451"/>
              <a:gd name="connsiteX41-173" fmla="*/ 5284387 w 7680637"/>
              <a:gd name="connsiteY41-174" fmla="*/ 1821783 h 4336451"/>
              <a:gd name="connsiteX42-175" fmla="*/ 7680637 w 7680637"/>
              <a:gd name="connsiteY42-176" fmla="*/ 1821783 h 4336451"/>
              <a:gd name="connsiteX43-177" fmla="*/ 5284387 w 7680637"/>
              <a:gd name="connsiteY43-178" fmla="*/ 1821783 h 4336451"/>
              <a:gd name="connsiteX0-179" fmla="*/ 1815121 w 4397254"/>
              <a:gd name="connsiteY0-180" fmla="*/ 1241 h 4336451"/>
              <a:gd name="connsiteX1-181" fmla="*/ 1958741 w 4397254"/>
              <a:gd name="connsiteY1-182" fmla="*/ 4395 h 4336451"/>
              <a:gd name="connsiteX2-183" fmla="*/ 2359375 w 4397254"/>
              <a:gd name="connsiteY2-184" fmla="*/ 113712 h 4336451"/>
              <a:gd name="connsiteX3-185" fmla="*/ 2789536 w 4397254"/>
              <a:gd name="connsiteY3-186" fmla="*/ 374021 h 4336451"/>
              <a:gd name="connsiteX4-187" fmla="*/ 3102571 w 4397254"/>
              <a:gd name="connsiteY4-188" fmla="*/ 643354 h 4336451"/>
              <a:gd name="connsiteX5-189" fmla="*/ 3332895 w 4397254"/>
              <a:gd name="connsiteY5-190" fmla="*/ 879443 h 4336451"/>
              <a:gd name="connsiteX6-191" fmla="*/ 3547486 w 4397254"/>
              <a:gd name="connsiteY6-192" fmla="*/ 1125263 h 4336451"/>
              <a:gd name="connsiteX7-193" fmla="*/ 3559541 w 4397254"/>
              <a:gd name="connsiteY7-194" fmla="*/ 1136814 h 4336451"/>
              <a:gd name="connsiteX8-195" fmla="*/ 3594844 w 4397254"/>
              <a:gd name="connsiteY8-196" fmla="*/ 1179839 h 4336451"/>
              <a:gd name="connsiteX9-197" fmla="*/ 3608488 w 4397254"/>
              <a:gd name="connsiteY9-198" fmla="*/ 1199610 h 4336451"/>
              <a:gd name="connsiteX10-199" fmla="*/ 3859378 w 4397254"/>
              <a:gd name="connsiteY10-200" fmla="*/ 1530521 h 4336451"/>
              <a:gd name="connsiteX11-201" fmla="*/ 4127150 w 4397254"/>
              <a:gd name="connsiteY11-202" fmla="*/ 1957420 h 4336451"/>
              <a:gd name="connsiteX12-203" fmla="*/ 4318633 w 4397254"/>
              <a:gd name="connsiteY12-204" fmla="*/ 2395038 h 4336451"/>
              <a:gd name="connsiteX13-205" fmla="*/ 4397027 w 4397254"/>
              <a:gd name="connsiteY13-206" fmla="*/ 2829633 h 4336451"/>
              <a:gd name="connsiteX14-207" fmla="*/ 4225697 w 4397254"/>
              <a:gd name="connsiteY14-208" fmla="*/ 3419902 h 4336451"/>
              <a:gd name="connsiteX15-209" fmla="*/ 4062935 w 4397254"/>
              <a:gd name="connsiteY15-210" fmla="*/ 3609295 h 4336451"/>
              <a:gd name="connsiteX16-211" fmla="*/ 4026361 w 4397254"/>
              <a:gd name="connsiteY16-212" fmla="*/ 3648304 h 4336451"/>
              <a:gd name="connsiteX17-213" fmla="*/ 3960411 w 4397254"/>
              <a:gd name="connsiteY17-214" fmla="*/ 3702417 h 4336451"/>
              <a:gd name="connsiteX18-215" fmla="*/ 3930096 w 4397254"/>
              <a:gd name="connsiteY18-216" fmla="*/ 3720145 h 4336451"/>
              <a:gd name="connsiteX19-217" fmla="*/ 3581683 w 4397254"/>
              <a:gd name="connsiteY19-218" fmla="*/ 3923972 h 4336451"/>
              <a:gd name="connsiteX20-219" fmla="*/ 3065181 w 4397254"/>
              <a:gd name="connsiteY20-220" fmla="*/ 4112732 h 4336451"/>
              <a:gd name="connsiteX21-221" fmla="*/ 2281419 w 4397254"/>
              <a:gd name="connsiteY21-222" fmla="*/ 4276486 h 4336451"/>
              <a:gd name="connsiteX22-223" fmla="*/ 1509106 w 4397254"/>
              <a:gd name="connsiteY22-224" fmla="*/ 4336355 h 4336451"/>
              <a:gd name="connsiteX23-225" fmla="*/ 987175 w 4397254"/>
              <a:gd name="connsiteY23-226" fmla="*/ 4286597 h 4336451"/>
              <a:gd name="connsiteX24-227" fmla="*/ 589146 w 4397254"/>
              <a:gd name="connsiteY24-228" fmla="*/ 4153435 h 4336451"/>
              <a:gd name="connsiteX25-229" fmla="*/ 309879 w 4397254"/>
              <a:gd name="connsiteY25-230" fmla="*/ 3953535 h 4336451"/>
              <a:gd name="connsiteX26-231" fmla="*/ 268865 w 4397254"/>
              <a:gd name="connsiteY26-232" fmla="*/ 3913607 h 4336451"/>
              <a:gd name="connsiteX27-233" fmla="*/ 226554 w 4397254"/>
              <a:gd name="connsiteY27-234" fmla="*/ 3862040 h 4336451"/>
              <a:gd name="connsiteX28-235" fmla="*/ 218482 w 4397254"/>
              <a:gd name="connsiteY28-236" fmla="*/ 3847486 h 4336451"/>
              <a:gd name="connsiteX29-237" fmla="*/ 164739 w 4397254"/>
              <a:gd name="connsiteY29-238" fmla="*/ 3765333 h 4336451"/>
              <a:gd name="connsiteX30-239" fmla="*/ 30218 w 4397254"/>
              <a:gd name="connsiteY30-240" fmla="*/ 3404051 h 4336451"/>
              <a:gd name="connsiteX31-241" fmla="*/ 6563 w 4397254"/>
              <a:gd name="connsiteY31-242" fmla="*/ 2907338 h 4336451"/>
              <a:gd name="connsiteX32-243" fmla="*/ 94549 w 4397254"/>
              <a:gd name="connsiteY32-244" fmla="*/ 2373545 h 4336451"/>
              <a:gd name="connsiteX33-245" fmla="*/ 517592 w 4397254"/>
              <a:gd name="connsiteY33-246" fmla="*/ 1199844 h 4336451"/>
              <a:gd name="connsiteX34-247" fmla="*/ 854449 w 4397254"/>
              <a:gd name="connsiteY34-248" fmla="*/ 622773 h 4336451"/>
              <a:gd name="connsiteX35-249" fmla="*/ 1142073 w 4397254"/>
              <a:gd name="connsiteY35-250" fmla="*/ 301812 h 4336451"/>
              <a:gd name="connsiteX36-251" fmla="*/ 1156923 w 4397254"/>
              <a:gd name="connsiteY36-252" fmla="*/ 285659 h 4336451"/>
              <a:gd name="connsiteX37-253" fmla="*/ 1219944 w 4397254"/>
              <a:gd name="connsiteY37-254" fmla="*/ 233949 h 4336451"/>
              <a:gd name="connsiteX38-255" fmla="*/ 1243132 w 4397254"/>
              <a:gd name="connsiteY38-256" fmla="*/ 219158 h 4336451"/>
              <a:gd name="connsiteX39-257" fmla="*/ 1408343 w 4397254"/>
              <a:gd name="connsiteY39-258" fmla="*/ 113509 h 4336451"/>
              <a:gd name="connsiteX40-259" fmla="*/ 1815121 w 4397254"/>
              <a:gd name="connsiteY40-260" fmla="*/ 1241 h 43364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2" name="Rectangle 1"/>
          <p:cNvSpPr/>
          <p:nvPr userDrawn="1"/>
        </p:nvSpPr>
        <p:spPr bwMode="auto">
          <a:xfrm>
            <a:off x="-1" y="0"/>
            <a:ext cx="5511115" cy="6858000"/>
          </a:xfrm>
          <a:prstGeom prst="rect">
            <a:avLst/>
          </a:prstGeom>
          <a:solidFill>
            <a:schemeClr val="tx1"/>
          </a:solidFill>
          <a:ln>
            <a:noFill/>
          </a:ln>
        </p:spPr>
        <p:txBody>
          <a:bodyPr lIns="0" tIns="0" rIns="0" bIns="0" rtlCol="0" anchor="ctr"/>
          <a:lstStyle/>
          <a:p>
            <a:pPr algn="ctr"/>
            <a:endParaRPr lang="en-US" dirty="0">
              <a:latin typeface="Titillium" panose="00000500000000000000" pitchFamily="50" charset="0"/>
            </a:endParaRPr>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1" fmla="*/ 0 w 8116779"/>
              <a:gd name="connsiteY0-2" fmla="*/ 1301629 h 4419704"/>
              <a:gd name="connsiteX1-3" fmla="*/ 1864712 w 8116779"/>
              <a:gd name="connsiteY1-4" fmla="*/ 3118073 h 4419704"/>
              <a:gd name="connsiteX2-5" fmla="*/ 0 w 8116779"/>
              <a:gd name="connsiteY2-6" fmla="*/ 3118073 h 4419704"/>
              <a:gd name="connsiteX3-7" fmla="*/ 0 w 8116779"/>
              <a:gd name="connsiteY3-8" fmla="*/ 1301629 h 4419704"/>
              <a:gd name="connsiteX4-9" fmla="*/ 6799278 w 8116779"/>
              <a:gd name="connsiteY4-10" fmla="*/ 0 h 4419704"/>
              <a:gd name="connsiteX5-11" fmla="*/ 6880799 w 8116779"/>
              <a:gd name="connsiteY5-12" fmla="*/ 0 h 4419704"/>
              <a:gd name="connsiteX6-13" fmla="*/ 6908107 w 8116779"/>
              <a:gd name="connsiteY6-14" fmla="*/ 3274 h 4419704"/>
              <a:gd name="connsiteX7-15" fmla="*/ 7102842 w 8116779"/>
              <a:gd name="connsiteY7-16" fmla="*/ 26396 h 4419704"/>
              <a:gd name="connsiteX8-17" fmla="*/ 7597553 w 8116779"/>
              <a:gd name="connsiteY8-18" fmla="*/ 291168 h 4419704"/>
              <a:gd name="connsiteX9-19" fmla="*/ 7837931 w 8116779"/>
              <a:gd name="connsiteY9-20" fmla="*/ 629807 h 4419704"/>
              <a:gd name="connsiteX10-21" fmla="*/ 8005359 w 8116779"/>
              <a:gd name="connsiteY10-22" fmla="*/ 1103903 h 4419704"/>
              <a:gd name="connsiteX11-23" fmla="*/ 8076516 w 8116779"/>
              <a:gd name="connsiteY11-24" fmla="*/ 1510680 h 4419704"/>
              <a:gd name="connsiteX12-25" fmla="*/ 8104819 w 8116779"/>
              <a:gd name="connsiteY12-26" fmla="*/ 1839293 h 4419704"/>
              <a:gd name="connsiteX13-27" fmla="*/ 8114786 w 8116779"/>
              <a:gd name="connsiteY13-28" fmla="*/ 2165449 h 4419704"/>
              <a:gd name="connsiteX14-29" fmla="*/ 8116779 w 8116779"/>
              <a:gd name="connsiteY14-30" fmla="*/ 2182025 h 4419704"/>
              <a:gd name="connsiteX15-31" fmla="*/ 8116779 w 8116779"/>
              <a:gd name="connsiteY15-32" fmla="*/ 2237680 h 4419704"/>
              <a:gd name="connsiteX16-33" fmla="*/ 8114786 w 8116779"/>
              <a:gd name="connsiteY16-34" fmla="*/ 2261619 h 4419704"/>
              <a:gd name="connsiteX17-35" fmla="*/ 8098840 w 8116779"/>
              <a:gd name="connsiteY17-36" fmla="*/ 2676581 h 4419704"/>
              <a:gd name="connsiteX18-37" fmla="*/ 8035059 w 8116779"/>
              <a:gd name="connsiteY18-38" fmla="*/ 3176458 h 4419704"/>
              <a:gd name="connsiteX19-39" fmla="*/ 7905501 w 8116779"/>
              <a:gd name="connsiteY19-40" fmla="*/ 3636229 h 4419704"/>
              <a:gd name="connsiteX20-41" fmla="*/ 7690435 w 8116779"/>
              <a:gd name="connsiteY20-42" fmla="*/ 4021930 h 4419704"/>
              <a:gd name="connsiteX21-43" fmla="*/ 7183567 w 8116779"/>
              <a:gd name="connsiteY21-44" fmla="*/ 4369574 h 4419704"/>
              <a:gd name="connsiteX22-45" fmla="*/ 6937605 w 8116779"/>
              <a:gd name="connsiteY22-46" fmla="*/ 4412746 h 4419704"/>
              <a:gd name="connsiteX23-47" fmla="*/ 6884587 w 8116779"/>
              <a:gd name="connsiteY23-48" fmla="*/ 4419704 h 4419704"/>
              <a:gd name="connsiteX24-49" fmla="*/ 6799278 w 8116779"/>
              <a:gd name="connsiteY24-50" fmla="*/ 4419704 h 4419704"/>
              <a:gd name="connsiteX25-51" fmla="*/ 6764597 w 8116779"/>
              <a:gd name="connsiteY25-52" fmla="*/ 4414180 h 4419704"/>
              <a:gd name="connsiteX26-53" fmla="*/ 6365957 w 8116779"/>
              <a:gd name="connsiteY26-54" fmla="*/ 4350749 h 4419704"/>
              <a:gd name="connsiteX27-55" fmla="*/ 5846930 w 8116779"/>
              <a:gd name="connsiteY27-56" fmla="*/ 4169049 h 4419704"/>
              <a:gd name="connsiteX28-57" fmla="*/ 5137152 w 8116779"/>
              <a:gd name="connsiteY28-58" fmla="*/ 3798490 h 4419704"/>
              <a:gd name="connsiteX29-59" fmla="*/ 4502121 w 8116779"/>
              <a:gd name="connsiteY29-60" fmla="*/ 3354883 h 4419704"/>
              <a:gd name="connsiteX30-61" fmla="*/ 4130192 w 8116779"/>
              <a:gd name="connsiteY30-62" fmla="*/ 2985347 h 4419704"/>
              <a:gd name="connsiteX31-63" fmla="*/ 3906953 w 8116779"/>
              <a:gd name="connsiteY31-64" fmla="*/ 2629927 h 4419704"/>
              <a:gd name="connsiteX32-65" fmla="*/ 3817859 w 8116779"/>
              <a:gd name="connsiteY32-66" fmla="*/ 2298246 h 4419704"/>
              <a:gd name="connsiteX33-67" fmla="*/ 3811479 w 8116779"/>
              <a:gd name="connsiteY33-68" fmla="*/ 2241363 h 4419704"/>
              <a:gd name="connsiteX34-69" fmla="*/ 3811479 w 8116779"/>
              <a:gd name="connsiteY34-70" fmla="*/ 2174659 h 4419704"/>
              <a:gd name="connsiteX35-71" fmla="*/ 3814470 w 8116779"/>
              <a:gd name="connsiteY35-72" fmla="*/ 2158288 h 4419704"/>
              <a:gd name="connsiteX36-73" fmla="*/ 3825034 w 8116779"/>
              <a:gd name="connsiteY36-74" fmla="*/ 2060687 h 4419704"/>
              <a:gd name="connsiteX37-75" fmla="*/ 3950207 w 8116779"/>
              <a:gd name="connsiteY37-76" fmla="*/ 1696061 h 4419704"/>
              <a:gd name="connsiteX38-77" fmla="*/ 4246992 w 8116779"/>
              <a:gd name="connsiteY38-78" fmla="*/ 1297060 h 4419704"/>
              <a:gd name="connsiteX39-79" fmla="*/ 4653605 w 8116779"/>
              <a:gd name="connsiteY39-80" fmla="*/ 940210 h 4419704"/>
              <a:gd name="connsiteX40-81" fmla="*/ 5725146 w 8116779"/>
              <a:gd name="connsiteY40-82" fmla="*/ 301195 h 4419704"/>
              <a:gd name="connsiteX41-83" fmla="*/ 6351607 w 8116779"/>
              <a:gd name="connsiteY41-84" fmla="*/ 68750 h 4419704"/>
              <a:gd name="connsiteX42-85" fmla="*/ 6777552 w 8116779"/>
              <a:gd name="connsiteY42-86" fmla="*/ 3069 h 4419704"/>
              <a:gd name="connsiteX43-87" fmla="*/ 6799278 w 8116779"/>
              <a:gd name="connsiteY43-88" fmla="*/ 0 h 4419704"/>
              <a:gd name="connsiteX0-89" fmla="*/ 0 w 8116779"/>
              <a:gd name="connsiteY0-90" fmla="*/ 3118073 h 4419704"/>
              <a:gd name="connsiteX1-91" fmla="*/ 1864712 w 8116779"/>
              <a:gd name="connsiteY1-92" fmla="*/ 3118073 h 4419704"/>
              <a:gd name="connsiteX2-93" fmla="*/ 0 w 8116779"/>
              <a:gd name="connsiteY2-94" fmla="*/ 3118073 h 4419704"/>
              <a:gd name="connsiteX3-95" fmla="*/ 6799278 w 8116779"/>
              <a:gd name="connsiteY3-96" fmla="*/ 0 h 4419704"/>
              <a:gd name="connsiteX4-97" fmla="*/ 6880799 w 8116779"/>
              <a:gd name="connsiteY4-98" fmla="*/ 0 h 4419704"/>
              <a:gd name="connsiteX5-99" fmla="*/ 6908107 w 8116779"/>
              <a:gd name="connsiteY5-100" fmla="*/ 3274 h 4419704"/>
              <a:gd name="connsiteX6-101" fmla="*/ 7102842 w 8116779"/>
              <a:gd name="connsiteY6-102" fmla="*/ 26396 h 4419704"/>
              <a:gd name="connsiteX7-103" fmla="*/ 7597553 w 8116779"/>
              <a:gd name="connsiteY7-104" fmla="*/ 291168 h 4419704"/>
              <a:gd name="connsiteX8-105" fmla="*/ 7837931 w 8116779"/>
              <a:gd name="connsiteY8-106" fmla="*/ 629807 h 4419704"/>
              <a:gd name="connsiteX9-107" fmla="*/ 8005359 w 8116779"/>
              <a:gd name="connsiteY9-108" fmla="*/ 1103903 h 4419704"/>
              <a:gd name="connsiteX10-109" fmla="*/ 8076516 w 8116779"/>
              <a:gd name="connsiteY10-110" fmla="*/ 1510680 h 4419704"/>
              <a:gd name="connsiteX11-111" fmla="*/ 8104819 w 8116779"/>
              <a:gd name="connsiteY11-112" fmla="*/ 1839293 h 4419704"/>
              <a:gd name="connsiteX12-113" fmla="*/ 8114786 w 8116779"/>
              <a:gd name="connsiteY12-114" fmla="*/ 2165449 h 4419704"/>
              <a:gd name="connsiteX13-115" fmla="*/ 8116779 w 8116779"/>
              <a:gd name="connsiteY13-116" fmla="*/ 2182025 h 4419704"/>
              <a:gd name="connsiteX14-117" fmla="*/ 8116779 w 8116779"/>
              <a:gd name="connsiteY14-118" fmla="*/ 2237680 h 4419704"/>
              <a:gd name="connsiteX15-119" fmla="*/ 8114786 w 8116779"/>
              <a:gd name="connsiteY15-120" fmla="*/ 2261619 h 4419704"/>
              <a:gd name="connsiteX16-121" fmla="*/ 8098840 w 8116779"/>
              <a:gd name="connsiteY16-122" fmla="*/ 2676581 h 4419704"/>
              <a:gd name="connsiteX17-123" fmla="*/ 8035059 w 8116779"/>
              <a:gd name="connsiteY17-124" fmla="*/ 3176458 h 4419704"/>
              <a:gd name="connsiteX18-125" fmla="*/ 7905501 w 8116779"/>
              <a:gd name="connsiteY18-126" fmla="*/ 3636229 h 4419704"/>
              <a:gd name="connsiteX19-127" fmla="*/ 7690435 w 8116779"/>
              <a:gd name="connsiteY19-128" fmla="*/ 4021930 h 4419704"/>
              <a:gd name="connsiteX20-129" fmla="*/ 7183567 w 8116779"/>
              <a:gd name="connsiteY20-130" fmla="*/ 4369574 h 4419704"/>
              <a:gd name="connsiteX21-131" fmla="*/ 6937605 w 8116779"/>
              <a:gd name="connsiteY21-132" fmla="*/ 4412746 h 4419704"/>
              <a:gd name="connsiteX22-133" fmla="*/ 6884587 w 8116779"/>
              <a:gd name="connsiteY22-134" fmla="*/ 4419704 h 4419704"/>
              <a:gd name="connsiteX23-135" fmla="*/ 6799278 w 8116779"/>
              <a:gd name="connsiteY23-136" fmla="*/ 4419704 h 4419704"/>
              <a:gd name="connsiteX24-137" fmla="*/ 6764597 w 8116779"/>
              <a:gd name="connsiteY24-138" fmla="*/ 4414180 h 4419704"/>
              <a:gd name="connsiteX25-139" fmla="*/ 6365957 w 8116779"/>
              <a:gd name="connsiteY25-140" fmla="*/ 4350749 h 4419704"/>
              <a:gd name="connsiteX26-141" fmla="*/ 5846930 w 8116779"/>
              <a:gd name="connsiteY26-142" fmla="*/ 4169049 h 4419704"/>
              <a:gd name="connsiteX27-143" fmla="*/ 5137152 w 8116779"/>
              <a:gd name="connsiteY27-144" fmla="*/ 3798490 h 4419704"/>
              <a:gd name="connsiteX28-145" fmla="*/ 4502121 w 8116779"/>
              <a:gd name="connsiteY28-146" fmla="*/ 3354883 h 4419704"/>
              <a:gd name="connsiteX29-147" fmla="*/ 4130192 w 8116779"/>
              <a:gd name="connsiteY29-148" fmla="*/ 2985347 h 4419704"/>
              <a:gd name="connsiteX30-149" fmla="*/ 3906953 w 8116779"/>
              <a:gd name="connsiteY30-150" fmla="*/ 2629927 h 4419704"/>
              <a:gd name="connsiteX31-151" fmla="*/ 3817859 w 8116779"/>
              <a:gd name="connsiteY31-152" fmla="*/ 2298246 h 4419704"/>
              <a:gd name="connsiteX32-153" fmla="*/ 3811479 w 8116779"/>
              <a:gd name="connsiteY32-154" fmla="*/ 2241363 h 4419704"/>
              <a:gd name="connsiteX33-155" fmla="*/ 3811479 w 8116779"/>
              <a:gd name="connsiteY33-156" fmla="*/ 2174659 h 4419704"/>
              <a:gd name="connsiteX34-157" fmla="*/ 3814470 w 8116779"/>
              <a:gd name="connsiteY34-158" fmla="*/ 2158288 h 4419704"/>
              <a:gd name="connsiteX35-159" fmla="*/ 3825034 w 8116779"/>
              <a:gd name="connsiteY35-160" fmla="*/ 2060687 h 4419704"/>
              <a:gd name="connsiteX36-161" fmla="*/ 3950207 w 8116779"/>
              <a:gd name="connsiteY36-162" fmla="*/ 1696061 h 4419704"/>
              <a:gd name="connsiteX37-163" fmla="*/ 4246992 w 8116779"/>
              <a:gd name="connsiteY37-164" fmla="*/ 1297060 h 4419704"/>
              <a:gd name="connsiteX38-165" fmla="*/ 4653605 w 8116779"/>
              <a:gd name="connsiteY38-166" fmla="*/ 940210 h 4419704"/>
              <a:gd name="connsiteX39-167" fmla="*/ 5725146 w 8116779"/>
              <a:gd name="connsiteY39-168" fmla="*/ 301195 h 4419704"/>
              <a:gd name="connsiteX40-169" fmla="*/ 6351607 w 8116779"/>
              <a:gd name="connsiteY40-170" fmla="*/ 68750 h 4419704"/>
              <a:gd name="connsiteX41-171" fmla="*/ 6777552 w 8116779"/>
              <a:gd name="connsiteY41-172" fmla="*/ 3069 h 4419704"/>
              <a:gd name="connsiteX42-173" fmla="*/ 6799278 w 8116779"/>
              <a:gd name="connsiteY42-174" fmla="*/ 0 h 4419704"/>
              <a:gd name="connsiteX0-175" fmla="*/ 2987799 w 4305300"/>
              <a:gd name="connsiteY0-176" fmla="*/ 0 h 4419704"/>
              <a:gd name="connsiteX1-177" fmla="*/ 3069320 w 4305300"/>
              <a:gd name="connsiteY1-178" fmla="*/ 0 h 4419704"/>
              <a:gd name="connsiteX2-179" fmla="*/ 3096628 w 4305300"/>
              <a:gd name="connsiteY2-180" fmla="*/ 3274 h 4419704"/>
              <a:gd name="connsiteX3-181" fmla="*/ 3291363 w 4305300"/>
              <a:gd name="connsiteY3-182" fmla="*/ 26396 h 4419704"/>
              <a:gd name="connsiteX4-183" fmla="*/ 3786074 w 4305300"/>
              <a:gd name="connsiteY4-184" fmla="*/ 291168 h 4419704"/>
              <a:gd name="connsiteX5-185" fmla="*/ 4026452 w 4305300"/>
              <a:gd name="connsiteY5-186" fmla="*/ 629807 h 4419704"/>
              <a:gd name="connsiteX6-187" fmla="*/ 4193880 w 4305300"/>
              <a:gd name="connsiteY6-188" fmla="*/ 1103903 h 4419704"/>
              <a:gd name="connsiteX7-189" fmla="*/ 4265037 w 4305300"/>
              <a:gd name="connsiteY7-190" fmla="*/ 1510680 h 4419704"/>
              <a:gd name="connsiteX8-191" fmla="*/ 4293340 w 4305300"/>
              <a:gd name="connsiteY8-192" fmla="*/ 1839293 h 4419704"/>
              <a:gd name="connsiteX9-193" fmla="*/ 4303307 w 4305300"/>
              <a:gd name="connsiteY9-194" fmla="*/ 2165449 h 4419704"/>
              <a:gd name="connsiteX10-195" fmla="*/ 4305300 w 4305300"/>
              <a:gd name="connsiteY10-196" fmla="*/ 2182025 h 4419704"/>
              <a:gd name="connsiteX11-197" fmla="*/ 4305300 w 4305300"/>
              <a:gd name="connsiteY11-198" fmla="*/ 2237680 h 4419704"/>
              <a:gd name="connsiteX12-199" fmla="*/ 4303307 w 4305300"/>
              <a:gd name="connsiteY12-200" fmla="*/ 2261619 h 4419704"/>
              <a:gd name="connsiteX13-201" fmla="*/ 4287361 w 4305300"/>
              <a:gd name="connsiteY13-202" fmla="*/ 2676581 h 4419704"/>
              <a:gd name="connsiteX14-203" fmla="*/ 4223580 w 4305300"/>
              <a:gd name="connsiteY14-204" fmla="*/ 3176458 h 4419704"/>
              <a:gd name="connsiteX15-205" fmla="*/ 4094022 w 4305300"/>
              <a:gd name="connsiteY15-206" fmla="*/ 3636229 h 4419704"/>
              <a:gd name="connsiteX16-207" fmla="*/ 3878956 w 4305300"/>
              <a:gd name="connsiteY16-208" fmla="*/ 4021930 h 4419704"/>
              <a:gd name="connsiteX17-209" fmla="*/ 3372088 w 4305300"/>
              <a:gd name="connsiteY17-210" fmla="*/ 4369574 h 4419704"/>
              <a:gd name="connsiteX18-211" fmla="*/ 3126126 w 4305300"/>
              <a:gd name="connsiteY18-212" fmla="*/ 4412746 h 4419704"/>
              <a:gd name="connsiteX19-213" fmla="*/ 3073108 w 4305300"/>
              <a:gd name="connsiteY19-214" fmla="*/ 4419704 h 4419704"/>
              <a:gd name="connsiteX20-215" fmla="*/ 2987799 w 4305300"/>
              <a:gd name="connsiteY20-216" fmla="*/ 4419704 h 4419704"/>
              <a:gd name="connsiteX21-217" fmla="*/ 2953118 w 4305300"/>
              <a:gd name="connsiteY21-218" fmla="*/ 4414180 h 4419704"/>
              <a:gd name="connsiteX22-219" fmla="*/ 2554478 w 4305300"/>
              <a:gd name="connsiteY22-220" fmla="*/ 4350749 h 4419704"/>
              <a:gd name="connsiteX23-221" fmla="*/ 2035451 w 4305300"/>
              <a:gd name="connsiteY23-222" fmla="*/ 4169049 h 4419704"/>
              <a:gd name="connsiteX24-223" fmla="*/ 1325673 w 4305300"/>
              <a:gd name="connsiteY24-224" fmla="*/ 3798490 h 4419704"/>
              <a:gd name="connsiteX25-225" fmla="*/ 690642 w 4305300"/>
              <a:gd name="connsiteY25-226" fmla="*/ 3354883 h 4419704"/>
              <a:gd name="connsiteX26-227" fmla="*/ 318713 w 4305300"/>
              <a:gd name="connsiteY26-228" fmla="*/ 2985347 h 4419704"/>
              <a:gd name="connsiteX27-229" fmla="*/ 95474 w 4305300"/>
              <a:gd name="connsiteY27-230" fmla="*/ 2629927 h 4419704"/>
              <a:gd name="connsiteX28-231" fmla="*/ 6380 w 4305300"/>
              <a:gd name="connsiteY28-232" fmla="*/ 2298246 h 4419704"/>
              <a:gd name="connsiteX29-233" fmla="*/ 0 w 4305300"/>
              <a:gd name="connsiteY29-234" fmla="*/ 2241363 h 4419704"/>
              <a:gd name="connsiteX30-235" fmla="*/ 0 w 4305300"/>
              <a:gd name="connsiteY30-236" fmla="*/ 2174659 h 4419704"/>
              <a:gd name="connsiteX31-237" fmla="*/ 2991 w 4305300"/>
              <a:gd name="connsiteY31-238" fmla="*/ 2158288 h 4419704"/>
              <a:gd name="connsiteX32-239" fmla="*/ 13555 w 4305300"/>
              <a:gd name="connsiteY32-240" fmla="*/ 2060687 h 4419704"/>
              <a:gd name="connsiteX33-241" fmla="*/ 138728 w 4305300"/>
              <a:gd name="connsiteY33-242" fmla="*/ 1696061 h 4419704"/>
              <a:gd name="connsiteX34-243" fmla="*/ 435513 w 4305300"/>
              <a:gd name="connsiteY34-244" fmla="*/ 1297060 h 4419704"/>
              <a:gd name="connsiteX35-245" fmla="*/ 842126 w 4305300"/>
              <a:gd name="connsiteY35-246" fmla="*/ 940210 h 4419704"/>
              <a:gd name="connsiteX36-247" fmla="*/ 1913667 w 4305300"/>
              <a:gd name="connsiteY36-248" fmla="*/ 301195 h 4419704"/>
              <a:gd name="connsiteX37-249" fmla="*/ 2540128 w 4305300"/>
              <a:gd name="connsiteY37-250" fmla="*/ 68750 h 4419704"/>
              <a:gd name="connsiteX38-251" fmla="*/ 2966073 w 4305300"/>
              <a:gd name="connsiteY38-252" fmla="*/ 3069 h 4419704"/>
              <a:gd name="connsiteX39-253" fmla="*/ 2987799 w 4305300"/>
              <a:gd name="connsiteY39-254" fmla="*/ 0 h 4419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Shape 3937"/>
          <p:cNvSpPr/>
          <p:nvPr userDrawn="1"/>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
        <p:nvSpPr>
          <p:cNvPr id="8" name="Shape 3937"/>
          <p:cNvSpPr/>
          <p:nvPr userDrawn="1"/>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4000">
                <a:srgbClr val="5F4B8B"/>
              </a:gs>
              <a:gs pos="100000">
                <a:srgbClr val="D32E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Titillium" panose="00000500000000000000" pitchFamily="50" charset="0"/>
            </a:endParaRPr>
          </a:p>
        </p:txBody>
      </p:sp>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screen"/>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pic>
        <p:nvPicPr>
          <p:cNvPr id="18" name="Picture 17"/>
          <p:cNvPicPr>
            <a:picLocks noChangeAspect="1"/>
          </p:cNvPicPr>
          <p:nvPr userDrawn="1"/>
        </p:nvPicPr>
        <p:blipFill>
          <a:blip r:embed="rId2" cstate="screen"/>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pic>
        <p:nvPicPr>
          <p:cNvPr id="16" name="Picture 15"/>
          <p:cNvPicPr>
            <a:picLocks noChangeAspect="1"/>
          </p:cNvPicPr>
          <p:nvPr userDrawn="1"/>
        </p:nvPicPr>
        <p:blipFill>
          <a:blip r:embed="rId3" cstate="screen"/>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e la date 2"/>
          <p:cNvSpPr>
            <a:spLocks noGrp="1"/>
          </p:cNvSpPr>
          <p:nvPr>
            <p:ph type="dt" sz="half" idx="10"/>
          </p:nvPr>
        </p:nvSpPr>
        <p:spPr/>
        <p:txBody>
          <a:bodyPr/>
          <a:lstStyle>
            <a:lvl1pPr>
              <a:defRPr sz="1200"/>
            </a:lvl1pPr>
          </a:lstStyle>
          <a:p>
            <a:r>
              <a:rPr lang="fr-FR" dirty="0"/>
              <a:t>17/06/2020</a:t>
            </a:r>
          </a:p>
        </p:txBody>
      </p:sp>
      <p:sp>
        <p:nvSpPr>
          <p:cNvPr id="4" name="Espace réservé du pied de page 3"/>
          <p:cNvSpPr>
            <a:spLocks noGrp="1"/>
          </p:cNvSpPr>
          <p:nvPr>
            <p:ph type="ftr" sz="quarter" idx="11"/>
          </p:nvPr>
        </p:nvSpPr>
        <p:spPr>
          <a:xfrm>
            <a:off x="3842544" y="6356351"/>
            <a:ext cx="4512501" cy="365125"/>
          </a:xfrm>
        </p:spPr>
        <p:txBody>
          <a:bodyPr/>
          <a:lstStyle>
            <a:lvl1pPr>
              <a:defRPr sz="1200"/>
            </a:lvl1pPr>
          </a:lstStyle>
          <a:p>
            <a:r>
              <a:rPr lang="fr-FR"/>
              <a:t>Maryse Muller | Parcours Data Scientist</a:t>
            </a:r>
          </a:p>
        </p:txBody>
      </p:sp>
      <p:sp>
        <p:nvSpPr>
          <p:cNvPr id="5" name="Espace réservé du numéro de diapositive 4"/>
          <p:cNvSpPr>
            <a:spLocks noGrp="1"/>
          </p:cNvSpPr>
          <p:nvPr>
            <p:ph type="sldNum" sz="quarter" idx="12"/>
          </p:nvPr>
        </p:nvSpPr>
        <p:spPr/>
        <p:txBody>
          <a:bodyPr/>
          <a:lstStyle/>
          <a:p>
            <a:fld id="{D384C430-F8FC-4B07-B0BC-750FA1B3CF0A}" type="slidenum">
              <a:rPr lang="fr-FR" smtClean="0"/>
              <a:t>‹N°›</a:t>
            </a:fld>
            <a:endParaRPr lang="fr-FR"/>
          </a:p>
        </p:txBody>
      </p:sp>
    </p:spTree>
    <p:extLst>
      <p:ext uri="{BB962C8B-B14F-4D97-AF65-F5344CB8AC3E}">
        <p14:creationId xmlns:p14="http://schemas.microsoft.com/office/powerpoint/2010/main" val="4123334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581193" y="729658"/>
            <a:ext cx="11029616" cy="574886"/>
          </a:xfrm>
        </p:spPr>
        <p:txBody>
          <a:bodyPr rtlCol="0" anchor="t"/>
          <a:lstStyle>
            <a:lvl1pPr>
              <a:defRPr cap="none" baseline="0"/>
            </a:lvl1pPr>
          </a:lstStyle>
          <a:p>
            <a:pPr rtl="0"/>
            <a:r>
              <a:rPr lang="fr-FR"/>
              <a:t>Modifiez le style du titre</a:t>
            </a:r>
            <a:endParaRPr lang="en-US" dirty="0"/>
          </a:p>
        </p:txBody>
      </p:sp>
      <p:sp>
        <p:nvSpPr>
          <p:cNvPr id="3" name="Espace réservé du contenu 2"/>
          <p:cNvSpPr>
            <a:spLocks noGrp="1"/>
          </p:cNvSpPr>
          <p:nvPr>
            <p:ph sz="half" idx="1"/>
          </p:nvPr>
        </p:nvSpPr>
        <p:spPr>
          <a:xfrm>
            <a:off x="581193" y="1481329"/>
            <a:ext cx="5194767" cy="4379722"/>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416039" y="1481329"/>
            <a:ext cx="5194769" cy="4379722"/>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e la date 4"/>
          <p:cNvSpPr>
            <a:spLocks noGrp="1"/>
          </p:cNvSpPr>
          <p:nvPr>
            <p:ph type="dt" sz="half" idx="10"/>
          </p:nvPr>
        </p:nvSpPr>
        <p:spPr/>
        <p:txBody>
          <a:bodyPr rtlCol="0"/>
          <a:lstStyle/>
          <a:p>
            <a:pPr rtl="0"/>
            <a:fld id="{1E077824-3E5D-409B-ABCF-0C8E7604856F}" type="datetime1">
              <a:rPr lang="fr-FR" smtClean="0"/>
              <a:t>03/11/2021</a:t>
            </a:fld>
            <a:endParaRPr lang="en-US" dirty="0"/>
          </a:p>
        </p:txBody>
      </p:sp>
      <p:sp>
        <p:nvSpPr>
          <p:cNvPr id="6" name="Espace réservé du pied de page 5"/>
          <p:cNvSpPr>
            <a:spLocks noGrp="1"/>
          </p:cNvSpPr>
          <p:nvPr>
            <p:ph type="ftr" sz="quarter" idx="11"/>
          </p:nvPr>
        </p:nvSpPr>
        <p:spPr/>
        <p:txBody>
          <a:bodyPr rtlCol="0"/>
          <a:lstStyle/>
          <a:p>
            <a:pPr rtl="0"/>
            <a:r>
              <a:rPr lang="en-US"/>
              <a:t>Lérys Granado, PhD</a:t>
            </a:r>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2048898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mparaison">
    <p:spTree>
      <p:nvGrpSpPr>
        <p:cNvPr id="1" name=""/>
        <p:cNvGrpSpPr/>
        <p:nvPr/>
      </p:nvGrpSpPr>
      <p:grpSpPr>
        <a:xfrm>
          <a:off x="0" y="0"/>
          <a:ext cx="0" cy="0"/>
          <a:chOff x="0" y="0"/>
          <a:chExt cx="0" cy="0"/>
        </a:xfrm>
      </p:grpSpPr>
      <p:sp>
        <p:nvSpPr>
          <p:cNvPr id="12" name="Titre 1"/>
          <p:cNvSpPr>
            <a:spLocks noGrp="1"/>
          </p:cNvSpPr>
          <p:nvPr>
            <p:ph type="title"/>
          </p:nvPr>
        </p:nvSpPr>
        <p:spPr>
          <a:xfrm>
            <a:off x="581193" y="729658"/>
            <a:ext cx="11029616" cy="611462"/>
          </a:xfrm>
        </p:spPr>
        <p:txBody>
          <a:bodyPr rtlCol="0"/>
          <a:lstStyle>
            <a:lvl1pPr>
              <a:defRPr cap="none" baseline="0"/>
            </a:lvl1pPr>
          </a:lstStyle>
          <a:p>
            <a:pPr rtl="0"/>
            <a:r>
              <a:rPr lang="fr-FR"/>
              <a:t>Modifiez le style du titre</a:t>
            </a:r>
            <a:endParaRPr lang="en-US" dirty="0"/>
          </a:p>
        </p:txBody>
      </p:sp>
      <p:sp>
        <p:nvSpPr>
          <p:cNvPr id="3" name="Espace réservé du texte 2"/>
          <p:cNvSpPr>
            <a:spLocks noGrp="1"/>
          </p:cNvSpPr>
          <p:nvPr>
            <p:ph type="body" idx="1"/>
          </p:nvPr>
        </p:nvSpPr>
        <p:spPr>
          <a:xfrm>
            <a:off x="581191" y="151937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581194" y="2295991"/>
            <a:ext cx="5194766" cy="3601608"/>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p:nvPr>
        </p:nvSpPr>
        <p:spPr>
          <a:xfrm>
            <a:off x="6416039" y="152378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fr-FR"/>
              <a:t>Cliquez pour modifier les styles du texte du masque</a:t>
            </a:r>
          </a:p>
        </p:txBody>
      </p:sp>
      <p:sp>
        <p:nvSpPr>
          <p:cNvPr id="6" name="Espace réservé du contenu 5"/>
          <p:cNvSpPr>
            <a:spLocks noGrp="1"/>
          </p:cNvSpPr>
          <p:nvPr>
            <p:ph sz="quarter" idx="4"/>
          </p:nvPr>
        </p:nvSpPr>
        <p:spPr>
          <a:xfrm>
            <a:off x="6416037" y="2295992"/>
            <a:ext cx="5194771" cy="3565060"/>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p:cNvSpPr>
            <a:spLocks noGrp="1"/>
          </p:cNvSpPr>
          <p:nvPr>
            <p:ph type="dt" sz="half" idx="10"/>
          </p:nvPr>
        </p:nvSpPr>
        <p:spPr/>
        <p:txBody>
          <a:bodyPr rtlCol="0"/>
          <a:lstStyle/>
          <a:p>
            <a:pPr rtl="0"/>
            <a:fld id="{4429ACC5-0068-42F1-A3FA-10216ED99D86}" type="datetime1">
              <a:rPr lang="fr-FR" smtClean="0"/>
              <a:t>03/11/2021</a:t>
            </a:fld>
            <a:endParaRPr lang="en-US" dirty="0"/>
          </a:p>
        </p:txBody>
      </p:sp>
      <p:sp>
        <p:nvSpPr>
          <p:cNvPr id="8" name="Espace réservé du pied de page 7"/>
          <p:cNvSpPr>
            <a:spLocks noGrp="1"/>
          </p:cNvSpPr>
          <p:nvPr>
            <p:ph type="ftr" sz="quarter" idx="11"/>
          </p:nvPr>
        </p:nvSpPr>
        <p:spPr/>
        <p:txBody>
          <a:bodyPr rtlCol="0"/>
          <a:lstStyle/>
          <a:p>
            <a:pPr rtl="0"/>
            <a:r>
              <a:rPr lang="en-US"/>
              <a:t>Lérys Granado, PhD</a:t>
            </a:r>
            <a:endParaRPr lang="en-US" dirty="0"/>
          </a:p>
        </p:txBody>
      </p:sp>
      <p:sp>
        <p:nvSpPr>
          <p:cNvPr id="9" name="Espace réservé du numéro de diapositive 8"/>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2386076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17950642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6141608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9024243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673178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88569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2474630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4585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4012250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6496098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01539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1" fmla="*/ 1815121 w 7680637"/>
              <a:gd name="connsiteY0-2" fmla="*/ 575706 h 4910916"/>
              <a:gd name="connsiteX1-3" fmla="*/ 1958741 w 7680637"/>
              <a:gd name="connsiteY1-4" fmla="*/ 578860 h 4910916"/>
              <a:gd name="connsiteX2-5" fmla="*/ 2359375 w 7680637"/>
              <a:gd name="connsiteY2-6" fmla="*/ 688177 h 4910916"/>
              <a:gd name="connsiteX3-7" fmla="*/ 2789536 w 7680637"/>
              <a:gd name="connsiteY3-8" fmla="*/ 948486 h 4910916"/>
              <a:gd name="connsiteX4-9" fmla="*/ 3102571 w 7680637"/>
              <a:gd name="connsiteY4-10" fmla="*/ 1217819 h 4910916"/>
              <a:gd name="connsiteX5-11" fmla="*/ 3332895 w 7680637"/>
              <a:gd name="connsiteY5-12" fmla="*/ 1453908 h 4910916"/>
              <a:gd name="connsiteX6-13" fmla="*/ 3547486 w 7680637"/>
              <a:gd name="connsiteY6-14" fmla="*/ 1699728 h 4910916"/>
              <a:gd name="connsiteX7-15" fmla="*/ 3559541 w 7680637"/>
              <a:gd name="connsiteY7-16" fmla="*/ 1711279 h 4910916"/>
              <a:gd name="connsiteX8-17" fmla="*/ 3594844 w 7680637"/>
              <a:gd name="connsiteY8-18" fmla="*/ 1754304 h 4910916"/>
              <a:gd name="connsiteX9-19" fmla="*/ 3608488 w 7680637"/>
              <a:gd name="connsiteY9-20" fmla="*/ 1774075 h 4910916"/>
              <a:gd name="connsiteX10-21" fmla="*/ 3859378 w 7680637"/>
              <a:gd name="connsiteY10-22" fmla="*/ 2104986 h 4910916"/>
              <a:gd name="connsiteX11-23" fmla="*/ 4127150 w 7680637"/>
              <a:gd name="connsiteY11-24" fmla="*/ 2531885 h 4910916"/>
              <a:gd name="connsiteX12-25" fmla="*/ 4318633 w 7680637"/>
              <a:gd name="connsiteY12-26" fmla="*/ 2969503 h 4910916"/>
              <a:gd name="connsiteX13-27" fmla="*/ 4397027 w 7680637"/>
              <a:gd name="connsiteY13-28" fmla="*/ 3404098 h 4910916"/>
              <a:gd name="connsiteX14-29" fmla="*/ 4225697 w 7680637"/>
              <a:gd name="connsiteY14-30" fmla="*/ 3994367 h 4910916"/>
              <a:gd name="connsiteX15-31" fmla="*/ 4062935 w 7680637"/>
              <a:gd name="connsiteY15-32" fmla="*/ 4183760 h 4910916"/>
              <a:gd name="connsiteX16-33" fmla="*/ 4026361 w 7680637"/>
              <a:gd name="connsiteY16-34" fmla="*/ 4222769 h 4910916"/>
              <a:gd name="connsiteX17-35" fmla="*/ 3960411 w 7680637"/>
              <a:gd name="connsiteY17-36" fmla="*/ 4276882 h 4910916"/>
              <a:gd name="connsiteX18-37" fmla="*/ 3930096 w 7680637"/>
              <a:gd name="connsiteY18-38" fmla="*/ 4294610 h 4910916"/>
              <a:gd name="connsiteX19-39" fmla="*/ 3581683 w 7680637"/>
              <a:gd name="connsiteY19-40" fmla="*/ 4498437 h 4910916"/>
              <a:gd name="connsiteX20-41" fmla="*/ 3065181 w 7680637"/>
              <a:gd name="connsiteY20-42" fmla="*/ 4687197 h 4910916"/>
              <a:gd name="connsiteX21-43" fmla="*/ 2281419 w 7680637"/>
              <a:gd name="connsiteY21-44" fmla="*/ 4850951 h 4910916"/>
              <a:gd name="connsiteX22-45" fmla="*/ 1509106 w 7680637"/>
              <a:gd name="connsiteY22-46" fmla="*/ 4910820 h 4910916"/>
              <a:gd name="connsiteX23-47" fmla="*/ 987175 w 7680637"/>
              <a:gd name="connsiteY23-48" fmla="*/ 4861062 h 4910916"/>
              <a:gd name="connsiteX24-49" fmla="*/ 589146 w 7680637"/>
              <a:gd name="connsiteY24-50" fmla="*/ 4727900 h 4910916"/>
              <a:gd name="connsiteX25-51" fmla="*/ 309879 w 7680637"/>
              <a:gd name="connsiteY25-52" fmla="*/ 4528000 h 4910916"/>
              <a:gd name="connsiteX26-53" fmla="*/ 268865 w 7680637"/>
              <a:gd name="connsiteY26-54" fmla="*/ 4488072 h 4910916"/>
              <a:gd name="connsiteX27-55" fmla="*/ 226554 w 7680637"/>
              <a:gd name="connsiteY27-56" fmla="*/ 4436505 h 4910916"/>
              <a:gd name="connsiteX28-57" fmla="*/ 218482 w 7680637"/>
              <a:gd name="connsiteY28-58" fmla="*/ 4421951 h 4910916"/>
              <a:gd name="connsiteX29-59" fmla="*/ 164739 w 7680637"/>
              <a:gd name="connsiteY29-60" fmla="*/ 4339798 h 4910916"/>
              <a:gd name="connsiteX30-61" fmla="*/ 30218 w 7680637"/>
              <a:gd name="connsiteY30-62" fmla="*/ 3978516 h 4910916"/>
              <a:gd name="connsiteX31-63" fmla="*/ 6563 w 7680637"/>
              <a:gd name="connsiteY31-64" fmla="*/ 3481803 h 4910916"/>
              <a:gd name="connsiteX32-65" fmla="*/ 94549 w 7680637"/>
              <a:gd name="connsiteY32-66" fmla="*/ 2948010 h 4910916"/>
              <a:gd name="connsiteX33-67" fmla="*/ 517592 w 7680637"/>
              <a:gd name="connsiteY33-68" fmla="*/ 1774309 h 4910916"/>
              <a:gd name="connsiteX34-69" fmla="*/ 854449 w 7680637"/>
              <a:gd name="connsiteY34-70" fmla="*/ 1197238 h 4910916"/>
              <a:gd name="connsiteX35-71" fmla="*/ 1142073 w 7680637"/>
              <a:gd name="connsiteY35-72" fmla="*/ 876277 h 4910916"/>
              <a:gd name="connsiteX36-73" fmla="*/ 1156923 w 7680637"/>
              <a:gd name="connsiteY36-74" fmla="*/ 860124 h 4910916"/>
              <a:gd name="connsiteX37-75" fmla="*/ 1219944 w 7680637"/>
              <a:gd name="connsiteY37-76" fmla="*/ 808414 h 4910916"/>
              <a:gd name="connsiteX38-77" fmla="*/ 1243132 w 7680637"/>
              <a:gd name="connsiteY38-78" fmla="*/ 793623 h 4910916"/>
              <a:gd name="connsiteX39-79" fmla="*/ 1408343 w 7680637"/>
              <a:gd name="connsiteY39-80" fmla="*/ 687974 h 4910916"/>
              <a:gd name="connsiteX40-81" fmla="*/ 1815121 w 7680637"/>
              <a:gd name="connsiteY40-82" fmla="*/ 575706 h 4910916"/>
              <a:gd name="connsiteX41-83" fmla="*/ 5284387 w 7680637"/>
              <a:gd name="connsiteY41-84" fmla="*/ 2396248 h 4910916"/>
              <a:gd name="connsiteX42-85" fmla="*/ 7680637 w 7680637"/>
              <a:gd name="connsiteY42-86" fmla="*/ 0 h 4910916"/>
              <a:gd name="connsiteX43-87" fmla="*/ 7680637 w 7680637"/>
              <a:gd name="connsiteY43-88" fmla="*/ 2396248 h 4910916"/>
              <a:gd name="connsiteX44-89" fmla="*/ 5284387 w 7680637"/>
              <a:gd name="connsiteY44-90" fmla="*/ 2396248 h 4910916"/>
              <a:gd name="connsiteX0-91" fmla="*/ 1815121 w 7680637"/>
              <a:gd name="connsiteY0-92" fmla="*/ 1241 h 4336451"/>
              <a:gd name="connsiteX1-93" fmla="*/ 1958741 w 7680637"/>
              <a:gd name="connsiteY1-94" fmla="*/ 4395 h 4336451"/>
              <a:gd name="connsiteX2-95" fmla="*/ 2359375 w 7680637"/>
              <a:gd name="connsiteY2-96" fmla="*/ 113712 h 4336451"/>
              <a:gd name="connsiteX3-97" fmla="*/ 2789536 w 7680637"/>
              <a:gd name="connsiteY3-98" fmla="*/ 374021 h 4336451"/>
              <a:gd name="connsiteX4-99" fmla="*/ 3102571 w 7680637"/>
              <a:gd name="connsiteY4-100" fmla="*/ 643354 h 4336451"/>
              <a:gd name="connsiteX5-101" fmla="*/ 3332895 w 7680637"/>
              <a:gd name="connsiteY5-102" fmla="*/ 879443 h 4336451"/>
              <a:gd name="connsiteX6-103" fmla="*/ 3547486 w 7680637"/>
              <a:gd name="connsiteY6-104" fmla="*/ 1125263 h 4336451"/>
              <a:gd name="connsiteX7-105" fmla="*/ 3559541 w 7680637"/>
              <a:gd name="connsiteY7-106" fmla="*/ 1136814 h 4336451"/>
              <a:gd name="connsiteX8-107" fmla="*/ 3594844 w 7680637"/>
              <a:gd name="connsiteY8-108" fmla="*/ 1179839 h 4336451"/>
              <a:gd name="connsiteX9-109" fmla="*/ 3608488 w 7680637"/>
              <a:gd name="connsiteY9-110" fmla="*/ 1199610 h 4336451"/>
              <a:gd name="connsiteX10-111" fmla="*/ 3859378 w 7680637"/>
              <a:gd name="connsiteY10-112" fmla="*/ 1530521 h 4336451"/>
              <a:gd name="connsiteX11-113" fmla="*/ 4127150 w 7680637"/>
              <a:gd name="connsiteY11-114" fmla="*/ 1957420 h 4336451"/>
              <a:gd name="connsiteX12-115" fmla="*/ 4318633 w 7680637"/>
              <a:gd name="connsiteY12-116" fmla="*/ 2395038 h 4336451"/>
              <a:gd name="connsiteX13-117" fmla="*/ 4397027 w 7680637"/>
              <a:gd name="connsiteY13-118" fmla="*/ 2829633 h 4336451"/>
              <a:gd name="connsiteX14-119" fmla="*/ 4225697 w 7680637"/>
              <a:gd name="connsiteY14-120" fmla="*/ 3419902 h 4336451"/>
              <a:gd name="connsiteX15-121" fmla="*/ 4062935 w 7680637"/>
              <a:gd name="connsiteY15-122" fmla="*/ 3609295 h 4336451"/>
              <a:gd name="connsiteX16-123" fmla="*/ 4026361 w 7680637"/>
              <a:gd name="connsiteY16-124" fmla="*/ 3648304 h 4336451"/>
              <a:gd name="connsiteX17-125" fmla="*/ 3960411 w 7680637"/>
              <a:gd name="connsiteY17-126" fmla="*/ 3702417 h 4336451"/>
              <a:gd name="connsiteX18-127" fmla="*/ 3930096 w 7680637"/>
              <a:gd name="connsiteY18-128" fmla="*/ 3720145 h 4336451"/>
              <a:gd name="connsiteX19-129" fmla="*/ 3581683 w 7680637"/>
              <a:gd name="connsiteY19-130" fmla="*/ 3923972 h 4336451"/>
              <a:gd name="connsiteX20-131" fmla="*/ 3065181 w 7680637"/>
              <a:gd name="connsiteY20-132" fmla="*/ 4112732 h 4336451"/>
              <a:gd name="connsiteX21-133" fmla="*/ 2281419 w 7680637"/>
              <a:gd name="connsiteY21-134" fmla="*/ 4276486 h 4336451"/>
              <a:gd name="connsiteX22-135" fmla="*/ 1509106 w 7680637"/>
              <a:gd name="connsiteY22-136" fmla="*/ 4336355 h 4336451"/>
              <a:gd name="connsiteX23-137" fmla="*/ 987175 w 7680637"/>
              <a:gd name="connsiteY23-138" fmla="*/ 4286597 h 4336451"/>
              <a:gd name="connsiteX24-139" fmla="*/ 589146 w 7680637"/>
              <a:gd name="connsiteY24-140" fmla="*/ 4153435 h 4336451"/>
              <a:gd name="connsiteX25-141" fmla="*/ 309879 w 7680637"/>
              <a:gd name="connsiteY25-142" fmla="*/ 3953535 h 4336451"/>
              <a:gd name="connsiteX26-143" fmla="*/ 268865 w 7680637"/>
              <a:gd name="connsiteY26-144" fmla="*/ 3913607 h 4336451"/>
              <a:gd name="connsiteX27-145" fmla="*/ 226554 w 7680637"/>
              <a:gd name="connsiteY27-146" fmla="*/ 3862040 h 4336451"/>
              <a:gd name="connsiteX28-147" fmla="*/ 218482 w 7680637"/>
              <a:gd name="connsiteY28-148" fmla="*/ 3847486 h 4336451"/>
              <a:gd name="connsiteX29-149" fmla="*/ 164739 w 7680637"/>
              <a:gd name="connsiteY29-150" fmla="*/ 3765333 h 4336451"/>
              <a:gd name="connsiteX30-151" fmla="*/ 30218 w 7680637"/>
              <a:gd name="connsiteY30-152" fmla="*/ 3404051 h 4336451"/>
              <a:gd name="connsiteX31-153" fmla="*/ 6563 w 7680637"/>
              <a:gd name="connsiteY31-154" fmla="*/ 2907338 h 4336451"/>
              <a:gd name="connsiteX32-155" fmla="*/ 94549 w 7680637"/>
              <a:gd name="connsiteY32-156" fmla="*/ 2373545 h 4336451"/>
              <a:gd name="connsiteX33-157" fmla="*/ 517592 w 7680637"/>
              <a:gd name="connsiteY33-158" fmla="*/ 1199844 h 4336451"/>
              <a:gd name="connsiteX34-159" fmla="*/ 854449 w 7680637"/>
              <a:gd name="connsiteY34-160" fmla="*/ 622773 h 4336451"/>
              <a:gd name="connsiteX35-161" fmla="*/ 1142073 w 7680637"/>
              <a:gd name="connsiteY35-162" fmla="*/ 301812 h 4336451"/>
              <a:gd name="connsiteX36-163" fmla="*/ 1156923 w 7680637"/>
              <a:gd name="connsiteY36-164" fmla="*/ 285659 h 4336451"/>
              <a:gd name="connsiteX37-165" fmla="*/ 1219944 w 7680637"/>
              <a:gd name="connsiteY37-166" fmla="*/ 233949 h 4336451"/>
              <a:gd name="connsiteX38-167" fmla="*/ 1243132 w 7680637"/>
              <a:gd name="connsiteY38-168" fmla="*/ 219158 h 4336451"/>
              <a:gd name="connsiteX39-169" fmla="*/ 1408343 w 7680637"/>
              <a:gd name="connsiteY39-170" fmla="*/ 113509 h 4336451"/>
              <a:gd name="connsiteX40-171" fmla="*/ 1815121 w 7680637"/>
              <a:gd name="connsiteY40-172" fmla="*/ 1241 h 4336451"/>
              <a:gd name="connsiteX41-173" fmla="*/ 5284387 w 7680637"/>
              <a:gd name="connsiteY41-174" fmla="*/ 1821783 h 4336451"/>
              <a:gd name="connsiteX42-175" fmla="*/ 7680637 w 7680637"/>
              <a:gd name="connsiteY42-176" fmla="*/ 1821783 h 4336451"/>
              <a:gd name="connsiteX43-177" fmla="*/ 5284387 w 7680637"/>
              <a:gd name="connsiteY43-178" fmla="*/ 1821783 h 4336451"/>
              <a:gd name="connsiteX0-179" fmla="*/ 1815121 w 4397254"/>
              <a:gd name="connsiteY0-180" fmla="*/ 1241 h 4336451"/>
              <a:gd name="connsiteX1-181" fmla="*/ 1958741 w 4397254"/>
              <a:gd name="connsiteY1-182" fmla="*/ 4395 h 4336451"/>
              <a:gd name="connsiteX2-183" fmla="*/ 2359375 w 4397254"/>
              <a:gd name="connsiteY2-184" fmla="*/ 113712 h 4336451"/>
              <a:gd name="connsiteX3-185" fmla="*/ 2789536 w 4397254"/>
              <a:gd name="connsiteY3-186" fmla="*/ 374021 h 4336451"/>
              <a:gd name="connsiteX4-187" fmla="*/ 3102571 w 4397254"/>
              <a:gd name="connsiteY4-188" fmla="*/ 643354 h 4336451"/>
              <a:gd name="connsiteX5-189" fmla="*/ 3332895 w 4397254"/>
              <a:gd name="connsiteY5-190" fmla="*/ 879443 h 4336451"/>
              <a:gd name="connsiteX6-191" fmla="*/ 3547486 w 4397254"/>
              <a:gd name="connsiteY6-192" fmla="*/ 1125263 h 4336451"/>
              <a:gd name="connsiteX7-193" fmla="*/ 3559541 w 4397254"/>
              <a:gd name="connsiteY7-194" fmla="*/ 1136814 h 4336451"/>
              <a:gd name="connsiteX8-195" fmla="*/ 3594844 w 4397254"/>
              <a:gd name="connsiteY8-196" fmla="*/ 1179839 h 4336451"/>
              <a:gd name="connsiteX9-197" fmla="*/ 3608488 w 4397254"/>
              <a:gd name="connsiteY9-198" fmla="*/ 1199610 h 4336451"/>
              <a:gd name="connsiteX10-199" fmla="*/ 3859378 w 4397254"/>
              <a:gd name="connsiteY10-200" fmla="*/ 1530521 h 4336451"/>
              <a:gd name="connsiteX11-201" fmla="*/ 4127150 w 4397254"/>
              <a:gd name="connsiteY11-202" fmla="*/ 1957420 h 4336451"/>
              <a:gd name="connsiteX12-203" fmla="*/ 4318633 w 4397254"/>
              <a:gd name="connsiteY12-204" fmla="*/ 2395038 h 4336451"/>
              <a:gd name="connsiteX13-205" fmla="*/ 4397027 w 4397254"/>
              <a:gd name="connsiteY13-206" fmla="*/ 2829633 h 4336451"/>
              <a:gd name="connsiteX14-207" fmla="*/ 4225697 w 4397254"/>
              <a:gd name="connsiteY14-208" fmla="*/ 3419902 h 4336451"/>
              <a:gd name="connsiteX15-209" fmla="*/ 4062935 w 4397254"/>
              <a:gd name="connsiteY15-210" fmla="*/ 3609295 h 4336451"/>
              <a:gd name="connsiteX16-211" fmla="*/ 4026361 w 4397254"/>
              <a:gd name="connsiteY16-212" fmla="*/ 3648304 h 4336451"/>
              <a:gd name="connsiteX17-213" fmla="*/ 3960411 w 4397254"/>
              <a:gd name="connsiteY17-214" fmla="*/ 3702417 h 4336451"/>
              <a:gd name="connsiteX18-215" fmla="*/ 3930096 w 4397254"/>
              <a:gd name="connsiteY18-216" fmla="*/ 3720145 h 4336451"/>
              <a:gd name="connsiteX19-217" fmla="*/ 3581683 w 4397254"/>
              <a:gd name="connsiteY19-218" fmla="*/ 3923972 h 4336451"/>
              <a:gd name="connsiteX20-219" fmla="*/ 3065181 w 4397254"/>
              <a:gd name="connsiteY20-220" fmla="*/ 4112732 h 4336451"/>
              <a:gd name="connsiteX21-221" fmla="*/ 2281419 w 4397254"/>
              <a:gd name="connsiteY21-222" fmla="*/ 4276486 h 4336451"/>
              <a:gd name="connsiteX22-223" fmla="*/ 1509106 w 4397254"/>
              <a:gd name="connsiteY22-224" fmla="*/ 4336355 h 4336451"/>
              <a:gd name="connsiteX23-225" fmla="*/ 987175 w 4397254"/>
              <a:gd name="connsiteY23-226" fmla="*/ 4286597 h 4336451"/>
              <a:gd name="connsiteX24-227" fmla="*/ 589146 w 4397254"/>
              <a:gd name="connsiteY24-228" fmla="*/ 4153435 h 4336451"/>
              <a:gd name="connsiteX25-229" fmla="*/ 309879 w 4397254"/>
              <a:gd name="connsiteY25-230" fmla="*/ 3953535 h 4336451"/>
              <a:gd name="connsiteX26-231" fmla="*/ 268865 w 4397254"/>
              <a:gd name="connsiteY26-232" fmla="*/ 3913607 h 4336451"/>
              <a:gd name="connsiteX27-233" fmla="*/ 226554 w 4397254"/>
              <a:gd name="connsiteY27-234" fmla="*/ 3862040 h 4336451"/>
              <a:gd name="connsiteX28-235" fmla="*/ 218482 w 4397254"/>
              <a:gd name="connsiteY28-236" fmla="*/ 3847486 h 4336451"/>
              <a:gd name="connsiteX29-237" fmla="*/ 164739 w 4397254"/>
              <a:gd name="connsiteY29-238" fmla="*/ 3765333 h 4336451"/>
              <a:gd name="connsiteX30-239" fmla="*/ 30218 w 4397254"/>
              <a:gd name="connsiteY30-240" fmla="*/ 3404051 h 4336451"/>
              <a:gd name="connsiteX31-241" fmla="*/ 6563 w 4397254"/>
              <a:gd name="connsiteY31-242" fmla="*/ 2907338 h 4336451"/>
              <a:gd name="connsiteX32-243" fmla="*/ 94549 w 4397254"/>
              <a:gd name="connsiteY32-244" fmla="*/ 2373545 h 4336451"/>
              <a:gd name="connsiteX33-245" fmla="*/ 517592 w 4397254"/>
              <a:gd name="connsiteY33-246" fmla="*/ 1199844 h 4336451"/>
              <a:gd name="connsiteX34-247" fmla="*/ 854449 w 4397254"/>
              <a:gd name="connsiteY34-248" fmla="*/ 622773 h 4336451"/>
              <a:gd name="connsiteX35-249" fmla="*/ 1142073 w 4397254"/>
              <a:gd name="connsiteY35-250" fmla="*/ 301812 h 4336451"/>
              <a:gd name="connsiteX36-251" fmla="*/ 1156923 w 4397254"/>
              <a:gd name="connsiteY36-252" fmla="*/ 285659 h 4336451"/>
              <a:gd name="connsiteX37-253" fmla="*/ 1219944 w 4397254"/>
              <a:gd name="connsiteY37-254" fmla="*/ 233949 h 4336451"/>
              <a:gd name="connsiteX38-255" fmla="*/ 1243132 w 4397254"/>
              <a:gd name="connsiteY38-256" fmla="*/ 219158 h 4336451"/>
              <a:gd name="connsiteX39-257" fmla="*/ 1408343 w 4397254"/>
              <a:gd name="connsiteY39-258" fmla="*/ 113509 h 4336451"/>
              <a:gd name="connsiteX40-259" fmla="*/ 1815121 w 4397254"/>
              <a:gd name="connsiteY40-260" fmla="*/ 1241 h 43364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9498143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347197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519644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681366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8947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660537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708189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7106114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8883057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18338527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543595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226985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8088884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546690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508474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8346883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261208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475507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0204140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3844339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8823374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36_Title Slide">
    <p:spTree>
      <p:nvGrpSpPr>
        <p:cNvPr id="1" name=""/>
        <p:cNvGrpSpPr/>
        <p:nvPr/>
      </p:nvGrpSpPr>
      <p:grpSpPr>
        <a:xfrm>
          <a:off x="0" y="0"/>
          <a:ext cx="0" cy="0"/>
          <a:chOff x="0" y="0"/>
          <a:chExt cx="0" cy="0"/>
        </a:xfrm>
      </p:grpSpPr>
      <p:sp>
        <p:nvSpPr>
          <p:cNvPr id="2" name="Rectangle 1"/>
          <p:cNvSpPr/>
          <p:nvPr/>
        </p:nvSpPr>
        <p:spPr bwMode="auto">
          <a:xfrm>
            <a:off x="-1" y="0"/>
            <a:ext cx="5511115" cy="6858000"/>
          </a:xfrm>
          <a:prstGeom prst="rect">
            <a:avLst/>
          </a:prstGeom>
          <a:solidFill>
            <a:schemeClr val="tx1"/>
          </a:solidFill>
          <a:ln>
            <a:noFill/>
          </a:ln>
        </p:spPr>
        <p:txBody>
          <a:bodyPr lIns="0" tIns="0" rIns="0" bIns="0" rtlCol="0" anchor="ctr"/>
          <a:lstStyle/>
          <a:p>
            <a:pPr algn="ctr"/>
            <a:endParaRPr lang="en-US"/>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505352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1" fmla="*/ 0 w 8116779"/>
              <a:gd name="connsiteY0-2" fmla="*/ 1301629 h 4419704"/>
              <a:gd name="connsiteX1-3" fmla="*/ 1864712 w 8116779"/>
              <a:gd name="connsiteY1-4" fmla="*/ 3118073 h 4419704"/>
              <a:gd name="connsiteX2-5" fmla="*/ 0 w 8116779"/>
              <a:gd name="connsiteY2-6" fmla="*/ 3118073 h 4419704"/>
              <a:gd name="connsiteX3-7" fmla="*/ 0 w 8116779"/>
              <a:gd name="connsiteY3-8" fmla="*/ 1301629 h 4419704"/>
              <a:gd name="connsiteX4-9" fmla="*/ 6799278 w 8116779"/>
              <a:gd name="connsiteY4-10" fmla="*/ 0 h 4419704"/>
              <a:gd name="connsiteX5-11" fmla="*/ 6880799 w 8116779"/>
              <a:gd name="connsiteY5-12" fmla="*/ 0 h 4419704"/>
              <a:gd name="connsiteX6-13" fmla="*/ 6908107 w 8116779"/>
              <a:gd name="connsiteY6-14" fmla="*/ 3274 h 4419704"/>
              <a:gd name="connsiteX7-15" fmla="*/ 7102842 w 8116779"/>
              <a:gd name="connsiteY7-16" fmla="*/ 26396 h 4419704"/>
              <a:gd name="connsiteX8-17" fmla="*/ 7597553 w 8116779"/>
              <a:gd name="connsiteY8-18" fmla="*/ 291168 h 4419704"/>
              <a:gd name="connsiteX9-19" fmla="*/ 7837931 w 8116779"/>
              <a:gd name="connsiteY9-20" fmla="*/ 629807 h 4419704"/>
              <a:gd name="connsiteX10-21" fmla="*/ 8005359 w 8116779"/>
              <a:gd name="connsiteY10-22" fmla="*/ 1103903 h 4419704"/>
              <a:gd name="connsiteX11-23" fmla="*/ 8076516 w 8116779"/>
              <a:gd name="connsiteY11-24" fmla="*/ 1510680 h 4419704"/>
              <a:gd name="connsiteX12-25" fmla="*/ 8104819 w 8116779"/>
              <a:gd name="connsiteY12-26" fmla="*/ 1839293 h 4419704"/>
              <a:gd name="connsiteX13-27" fmla="*/ 8114786 w 8116779"/>
              <a:gd name="connsiteY13-28" fmla="*/ 2165449 h 4419704"/>
              <a:gd name="connsiteX14-29" fmla="*/ 8116779 w 8116779"/>
              <a:gd name="connsiteY14-30" fmla="*/ 2182025 h 4419704"/>
              <a:gd name="connsiteX15-31" fmla="*/ 8116779 w 8116779"/>
              <a:gd name="connsiteY15-32" fmla="*/ 2237680 h 4419704"/>
              <a:gd name="connsiteX16-33" fmla="*/ 8114786 w 8116779"/>
              <a:gd name="connsiteY16-34" fmla="*/ 2261619 h 4419704"/>
              <a:gd name="connsiteX17-35" fmla="*/ 8098840 w 8116779"/>
              <a:gd name="connsiteY17-36" fmla="*/ 2676581 h 4419704"/>
              <a:gd name="connsiteX18-37" fmla="*/ 8035059 w 8116779"/>
              <a:gd name="connsiteY18-38" fmla="*/ 3176458 h 4419704"/>
              <a:gd name="connsiteX19-39" fmla="*/ 7905501 w 8116779"/>
              <a:gd name="connsiteY19-40" fmla="*/ 3636229 h 4419704"/>
              <a:gd name="connsiteX20-41" fmla="*/ 7690435 w 8116779"/>
              <a:gd name="connsiteY20-42" fmla="*/ 4021930 h 4419704"/>
              <a:gd name="connsiteX21-43" fmla="*/ 7183567 w 8116779"/>
              <a:gd name="connsiteY21-44" fmla="*/ 4369574 h 4419704"/>
              <a:gd name="connsiteX22-45" fmla="*/ 6937605 w 8116779"/>
              <a:gd name="connsiteY22-46" fmla="*/ 4412746 h 4419704"/>
              <a:gd name="connsiteX23-47" fmla="*/ 6884587 w 8116779"/>
              <a:gd name="connsiteY23-48" fmla="*/ 4419704 h 4419704"/>
              <a:gd name="connsiteX24-49" fmla="*/ 6799278 w 8116779"/>
              <a:gd name="connsiteY24-50" fmla="*/ 4419704 h 4419704"/>
              <a:gd name="connsiteX25-51" fmla="*/ 6764597 w 8116779"/>
              <a:gd name="connsiteY25-52" fmla="*/ 4414180 h 4419704"/>
              <a:gd name="connsiteX26-53" fmla="*/ 6365957 w 8116779"/>
              <a:gd name="connsiteY26-54" fmla="*/ 4350749 h 4419704"/>
              <a:gd name="connsiteX27-55" fmla="*/ 5846930 w 8116779"/>
              <a:gd name="connsiteY27-56" fmla="*/ 4169049 h 4419704"/>
              <a:gd name="connsiteX28-57" fmla="*/ 5137152 w 8116779"/>
              <a:gd name="connsiteY28-58" fmla="*/ 3798490 h 4419704"/>
              <a:gd name="connsiteX29-59" fmla="*/ 4502121 w 8116779"/>
              <a:gd name="connsiteY29-60" fmla="*/ 3354883 h 4419704"/>
              <a:gd name="connsiteX30-61" fmla="*/ 4130192 w 8116779"/>
              <a:gd name="connsiteY30-62" fmla="*/ 2985347 h 4419704"/>
              <a:gd name="connsiteX31-63" fmla="*/ 3906953 w 8116779"/>
              <a:gd name="connsiteY31-64" fmla="*/ 2629927 h 4419704"/>
              <a:gd name="connsiteX32-65" fmla="*/ 3817859 w 8116779"/>
              <a:gd name="connsiteY32-66" fmla="*/ 2298246 h 4419704"/>
              <a:gd name="connsiteX33-67" fmla="*/ 3811479 w 8116779"/>
              <a:gd name="connsiteY33-68" fmla="*/ 2241363 h 4419704"/>
              <a:gd name="connsiteX34-69" fmla="*/ 3811479 w 8116779"/>
              <a:gd name="connsiteY34-70" fmla="*/ 2174659 h 4419704"/>
              <a:gd name="connsiteX35-71" fmla="*/ 3814470 w 8116779"/>
              <a:gd name="connsiteY35-72" fmla="*/ 2158288 h 4419704"/>
              <a:gd name="connsiteX36-73" fmla="*/ 3825034 w 8116779"/>
              <a:gd name="connsiteY36-74" fmla="*/ 2060687 h 4419704"/>
              <a:gd name="connsiteX37-75" fmla="*/ 3950207 w 8116779"/>
              <a:gd name="connsiteY37-76" fmla="*/ 1696061 h 4419704"/>
              <a:gd name="connsiteX38-77" fmla="*/ 4246992 w 8116779"/>
              <a:gd name="connsiteY38-78" fmla="*/ 1297060 h 4419704"/>
              <a:gd name="connsiteX39-79" fmla="*/ 4653605 w 8116779"/>
              <a:gd name="connsiteY39-80" fmla="*/ 940210 h 4419704"/>
              <a:gd name="connsiteX40-81" fmla="*/ 5725146 w 8116779"/>
              <a:gd name="connsiteY40-82" fmla="*/ 301195 h 4419704"/>
              <a:gd name="connsiteX41-83" fmla="*/ 6351607 w 8116779"/>
              <a:gd name="connsiteY41-84" fmla="*/ 68750 h 4419704"/>
              <a:gd name="connsiteX42-85" fmla="*/ 6777552 w 8116779"/>
              <a:gd name="connsiteY42-86" fmla="*/ 3069 h 4419704"/>
              <a:gd name="connsiteX43-87" fmla="*/ 6799278 w 8116779"/>
              <a:gd name="connsiteY43-88" fmla="*/ 0 h 4419704"/>
              <a:gd name="connsiteX0-89" fmla="*/ 0 w 8116779"/>
              <a:gd name="connsiteY0-90" fmla="*/ 3118073 h 4419704"/>
              <a:gd name="connsiteX1-91" fmla="*/ 1864712 w 8116779"/>
              <a:gd name="connsiteY1-92" fmla="*/ 3118073 h 4419704"/>
              <a:gd name="connsiteX2-93" fmla="*/ 0 w 8116779"/>
              <a:gd name="connsiteY2-94" fmla="*/ 3118073 h 4419704"/>
              <a:gd name="connsiteX3-95" fmla="*/ 6799278 w 8116779"/>
              <a:gd name="connsiteY3-96" fmla="*/ 0 h 4419704"/>
              <a:gd name="connsiteX4-97" fmla="*/ 6880799 w 8116779"/>
              <a:gd name="connsiteY4-98" fmla="*/ 0 h 4419704"/>
              <a:gd name="connsiteX5-99" fmla="*/ 6908107 w 8116779"/>
              <a:gd name="connsiteY5-100" fmla="*/ 3274 h 4419704"/>
              <a:gd name="connsiteX6-101" fmla="*/ 7102842 w 8116779"/>
              <a:gd name="connsiteY6-102" fmla="*/ 26396 h 4419704"/>
              <a:gd name="connsiteX7-103" fmla="*/ 7597553 w 8116779"/>
              <a:gd name="connsiteY7-104" fmla="*/ 291168 h 4419704"/>
              <a:gd name="connsiteX8-105" fmla="*/ 7837931 w 8116779"/>
              <a:gd name="connsiteY8-106" fmla="*/ 629807 h 4419704"/>
              <a:gd name="connsiteX9-107" fmla="*/ 8005359 w 8116779"/>
              <a:gd name="connsiteY9-108" fmla="*/ 1103903 h 4419704"/>
              <a:gd name="connsiteX10-109" fmla="*/ 8076516 w 8116779"/>
              <a:gd name="connsiteY10-110" fmla="*/ 1510680 h 4419704"/>
              <a:gd name="connsiteX11-111" fmla="*/ 8104819 w 8116779"/>
              <a:gd name="connsiteY11-112" fmla="*/ 1839293 h 4419704"/>
              <a:gd name="connsiteX12-113" fmla="*/ 8114786 w 8116779"/>
              <a:gd name="connsiteY12-114" fmla="*/ 2165449 h 4419704"/>
              <a:gd name="connsiteX13-115" fmla="*/ 8116779 w 8116779"/>
              <a:gd name="connsiteY13-116" fmla="*/ 2182025 h 4419704"/>
              <a:gd name="connsiteX14-117" fmla="*/ 8116779 w 8116779"/>
              <a:gd name="connsiteY14-118" fmla="*/ 2237680 h 4419704"/>
              <a:gd name="connsiteX15-119" fmla="*/ 8114786 w 8116779"/>
              <a:gd name="connsiteY15-120" fmla="*/ 2261619 h 4419704"/>
              <a:gd name="connsiteX16-121" fmla="*/ 8098840 w 8116779"/>
              <a:gd name="connsiteY16-122" fmla="*/ 2676581 h 4419704"/>
              <a:gd name="connsiteX17-123" fmla="*/ 8035059 w 8116779"/>
              <a:gd name="connsiteY17-124" fmla="*/ 3176458 h 4419704"/>
              <a:gd name="connsiteX18-125" fmla="*/ 7905501 w 8116779"/>
              <a:gd name="connsiteY18-126" fmla="*/ 3636229 h 4419704"/>
              <a:gd name="connsiteX19-127" fmla="*/ 7690435 w 8116779"/>
              <a:gd name="connsiteY19-128" fmla="*/ 4021930 h 4419704"/>
              <a:gd name="connsiteX20-129" fmla="*/ 7183567 w 8116779"/>
              <a:gd name="connsiteY20-130" fmla="*/ 4369574 h 4419704"/>
              <a:gd name="connsiteX21-131" fmla="*/ 6937605 w 8116779"/>
              <a:gd name="connsiteY21-132" fmla="*/ 4412746 h 4419704"/>
              <a:gd name="connsiteX22-133" fmla="*/ 6884587 w 8116779"/>
              <a:gd name="connsiteY22-134" fmla="*/ 4419704 h 4419704"/>
              <a:gd name="connsiteX23-135" fmla="*/ 6799278 w 8116779"/>
              <a:gd name="connsiteY23-136" fmla="*/ 4419704 h 4419704"/>
              <a:gd name="connsiteX24-137" fmla="*/ 6764597 w 8116779"/>
              <a:gd name="connsiteY24-138" fmla="*/ 4414180 h 4419704"/>
              <a:gd name="connsiteX25-139" fmla="*/ 6365957 w 8116779"/>
              <a:gd name="connsiteY25-140" fmla="*/ 4350749 h 4419704"/>
              <a:gd name="connsiteX26-141" fmla="*/ 5846930 w 8116779"/>
              <a:gd name="connsiteY26-142" fmla="*/ 4169049 h 4419704"/>
              <a:gd name="connsiteX27-143" fmla="*/ 5137152 w 8116779"/>
              <a:gd name="connsiteY27-144" fmla="*/ 3798490 h 4419704"/>
              <a:gd name="connsiteX28-145" fmla="*/ 4502121 w 8116779"/>
              <a:gd name="connsiteY28-146" fmla="*/ 3354883 h 4419704"/>
              <a:gd name="connsiteX29-147" fmla="*/ 4130192 w 8116779"/>
              <a:gd name="connsiteY29-148" fmla="*/ 2985347 h 4419704"/>
              <a:gd name="connsiteX30-149" fmla="*/ 3906953 w 8116779"/>
              <a:gd name="connsiteY30-150" fmla="*/ 2629927 h 4419704"/>
              <a:gd name="connsiteX31-151" fmla="*/ 3817859 w 8116779"/>
              <a:gd name="connsiteY31-152" fmla="*/ 2298246 h 4419704"/>
              <a:gd name="connsiteX32-153" fmla="*/ 3811479 w 8116779"/>
              <a:gd name="connsiteY32-154" fmla="*/ 2241363 h 4419704"/>
              <a:gd name="connsiteX33-155" fmla="*/ 3811479 w 8116779"/>
              <a:gd name="connsiteY33-156" fmla="*/ 2174659 h 4419704"/>
              <a:gd name="connsiteX34-157" fmla="*/ 3814470 w 8116779"/>
              <a:gd name="connsiteY34-158" fmla="*/ 2158288 h 4419704"/>
              <a:gd name="connsiteX35-159" fmla="*/ 3825034 w 8116779"/>
              <a:gd name="connsiteY35-160" fmla="*/ 2060687 h 4419704"/>
              <a:gd name="connsiteX36-161" fmla="*/ 3950207 w 8116779"/>
              <a:gd name="connsiteY36-162" fmla="*/ 1696061 h 4419704"/>
              <a:gd name="connsiteX37-163" fmla="*/ 4246992 w 8116779"/>
              <a:gd name="connsiteY37-164" fmla="*/ 1297060 h 4419704"/>
              <a:gd name="connsiteX38-165" fmla="*/ 4653605 w 8116779"/>
              <a:gd name="connsiteY38-166" fmla="*/ 940210 h 4419704"/>
              <a:gd name="connsiteX39-167" fmla="*/ 5725146 w 8116779"/>
              <a:gd name="connsiteY39-168" fmla="*/ 301195 h 4419704"/>
              <a:gd name="connsiteX40-169" fmla="*/ 6351607 w 8116779"/>
              <a:gd name="connsiteY40-170" fmla="*/ 68750 h 4419704"/>
              <a:gd name="connsiteX41-171" fmla="*/ 6777552 w 8116779"/>
              <a:gd name="connsiteY41-172" fmla="*/ 3069 h 4419704"/>
              <a:gd name="connsiteX42-173" fmla="*/ 6799278 w 8116779"/>
              <a:gd name="connsiteY42-174" fmla="*/ 0 h 4419704"/>
              <a:gd name="connsiteX0-175" fmla="*/ 2987799 w 4305300"/>
              <a:gd name="connsiteY0-176" fmla="*/ 0 h 4419704"/>
              <a:gd name="connsiteX1-177" fmla="*/ 3069320 w 4305300"/>
              <a:gd name="connsiteY1-178" fmla="*/ 0 h 4419704"/>
              <a:gd name="connsiteX2-179" fmla="*/ 3096628 w 4305300"/>
              <a:gd name="connsiteY2-180" fmla="*/ 3274 h 4419704"/>
              <a:gd name="connsiteX3-181" fmla="*/ 3291363 w 4305300"/>
              <a:gd name="connsiteY3-182" fmla="*/ 26396 h 4419704"/>
              <a:gd name="connsiteX4-183" fmla="*/ 3786074 w 4305300"/>
              <a:gd name="connsiteY4-184" fmla="*/ 291168 h 4419704"/>
              <a:gd name="connsiteX5-185" fmla="*/ 4026452 w 4305300"/>
              <a:gd name="connsiteY5-186" fmla="*/ 629807 h 4419704"/>
              <a:gd name="connsiteX6-187" fmla="*/ 4193880 w 4305300"/>
              <a:gd name="connsiteY6-188" fmla="*/ 1103903 h 4419704"/>
              <a:gd name="connsiteX7-189" fmla="*/ 4265037 w 4305300"/>
              <a:gd name="connsiteY7-190" fmla="*/ 1510680 h 4419704"/>
              <a:gd name="connsiteX8-191" fmla="*/ 4293340 w 4305300"/>
              <a:gd name="connsiteY8-192" fmla="*/ 1839293 h 4419704"/>
              <a:gd name="connsiteX9-193" fmla="*/ 4303307 w 4305300"/>
              <a:gd name="connsiteY9-194" fmla="*/ 2165449 h 4419704"/>
              <a:gd name="connsiteX10-195" fmla="*/ 4305300 w 4305300"/>
              <a:gd name="connsiteY10-196" fmla="*/ 2182025 h 4419704"/>
              <a:gd name="connsiteX11-197" fmla="*/ 4305300 w 4305300"/>
              <a:gd name="connsiteY11-198" fmla="*/ 2237680 h 4419704"/>
              <a:gd name="connsiteX12-199" fmla="*/ 4303307 w 4305300"/>
              <a:gd name="connsiteY12-200" fmla="*/ 2261619 h 4419704"/>
              <a:gd name="connsiteX13-201" fmla="*/ 4287361 w 4305300"/>
              <a:gd name="connsiteY13-202" fmla="*/ 2676581 h 4419704"/>
              <a:gd name="connsiteX14-203" fmla="*/ 4223580 w 4305300"/>
              <a:gd name="connsiteY14-204" fmla="*/ 3176458 h 4419704"/>
              <a:gd name="connsiteX15-205" fmla="*/ 4094022 w 4305300"/>
              <a:gd name="connsiteY15-206" fmla="*/ 3636229 h 4419704"/>
              <a:gd name="connsiteX16-207" fmla="*/ 3878956 w 4305300"/>
              <a:gd name="connsiteY16-208" fmla="*/ 4021930 h 4419704"/>
              <a:gd name="connsiteX17-209" fmla="*/ 3372088 w 4305300"/>
              <a:gd name="connsiteY17-210" fmla="*/ 4369574 h 4419704"/>
              <a:gd name="connsiteX18-211" fmla="*/ 3126126 w 4305300"/>
              <a:gd name="connsiteY18-212" fmla="*/ 4412746 h 4419704"/>
              <a:gd name="connsiteX19-213" fmla="*/ 3073108 w 4305300"/>
              <a:gd name="connsiteY19-214" fmla="*/ 4419704 h 4419704"/>
              <a:gd name="connsiteX20-215" fmla="*/ 2987799 w 4305300"/>
              <a:gd name="connsiteY20-216" fmla="*/ 4419704 h 4419704"/>
              <a:gd name="connsiteX21-217" fmla="*/ 2953118 w 4305300"/>
              <a:gd name="connsiteY21-218" fmla="*/ 4414180 h 4419704"/>
              <a:gd name="connsiteX22-219" fmla="*/ 2554478 w 4305300"/>
              <a:gd name="connsiteY22-220" fmla="*/ 4350749 h 4419704"/>
              <a:gd name="connsiteX23-221" fmla="*/ 2035451 w 4305300"/>
              <a:gd name="connsiteY23-222" fmla="*/ 4169049 h 4419704"/>
              <a:gd name="connsiteX24-223" fmla="*/ 1325673 w 4305300"/>
              <a:gd name="connsiteY24-224" fmla="*/ 3798490 h 4419704"/>
              <a:gd name="connsiteX25-225" fmla="*/ 690642 w 4305300"/>
              <a:gd name="connsiteY25-226" fmla="*/ 3354883 h 4419704"/>
              <a:gd name="connsiteX26-227" fmla="*/ 318713 w 4305300"/>
              <a:gd name="connsiteY26-228" fmla="*/ 2985347 h 4419704"/>
              <a:gd name="connsiteX27-229" fmla="*/ 95474 w 4305300"/>
              <a:gd name="connsiteY27-230" fmla="*/ 2629927 h 4419704"/>
              <a:gd name="connsiteX28-231" fmla="*/ 6380 w 4305300"/>
              <a:gd name="connsiteY28-232" fmla="*/ 2298246 h 4419704"/>
              <a:gd name="connsiteX29-233" fmla="*/ 0 w 4305300"/>
              <a:gd name="connsiteY29-234" fmla="*/ 2241363 h 4419704"/>
              <a:gd name="connsiteX30-235" fmla="*/ 0 w 4305300"/>
              <a:gd name="connsiteY30-236" fmla="*/ 2174659 h 4419704"/>
              <a:gd name="connsiteX31-237" fmla="*/ 2991 w 4305300"/>
              <a:gd name="connsiteY31-238" fmla="*/ 2158288 h 4419704"/>
              <a:gd name="connsiteX32-239" fmla="*/ 13555 w 4305300"/>
              <a:gd name="connsiteY32-240" fmla="*/ 2060687 h 4419704"/>
              <a:gd name="connsiteX33-241" fmla="*/ 138728 w 4305300"/>
              <a:gd name="connsiteY33-242" fmla="*/ 1696061 h 4419704"/>
              <a:gd name="connsiteX34-243" fmla="*/ 435513 w 4305300"/>
              <a:gd name="connsiteY34-244" fmla="*/ 1297060 h 4419704"/>
              <a:gd name="connsiteX35-245" fmla="*/ 842126 w 4305300"/>
              <a:gd name="connsiteY35-246" fmla="*/ 940210 h 4419704"/>
              <a:gd name="connsiteX36-247" fmla="*/ 1913667 w 4305300"/>
              <a:gd name="connsiteY36-248" fmla="*/ 301195 h 4419704"/>
              <a:gd name="connsiteX37-249" fmla="*/ 2540128 w 4305300"/>
              <a:gd name="connsiteY37-250" fmla="*/ 68750 h 4419704"/>
              <a:gd name="connsiteX38-251" fmla="*/ 2966073 w 4305300"/>
              <a:gd name="connsiteY38-252" fmla="*/ 3069 h 4419704"/>
              <a:gd name="connsiteX39-253" fmla="*/ 2987799 w 4305300"/>
              <a:gd name="connsiteY39-254" fmla="*/ 0 h 4419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848951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155201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65201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Shape 3937"/>
          <p:cNvSpPr/>
          <p:nvPr/>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
        <p:nvSpPr>
          <p:cNvPr id="8" name="Shape 3937"/>
          <p:cNvSpPr/>
          <p:nvPr/>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4930371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040330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178656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3081853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8253798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1631323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8636630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276562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371457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346771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image" Target="../media/image1.png"/><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slideLayout" Target="../slideLayouts/slideLayout95.xml"/><Relationship Id="rId54" Type="http://schemas.openxmlformats.org/officeDocument/2006/relationships/theme" Target="../theme/theme2.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p:cNvSpPr txBox="1"/>
          <p:nvPr userDrawn="1"/>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panose="00000500000000000000" charset="0"/>
                <a:ea typeface="Titillium" panose="00000500000000000000" charset="0"/>
                <a:cs typeface="Titillium" panose="00000500000000000000" charset="0"/>
              </a:rPr>
              <a:t>‹N°›</a:t>
            </a:fld>
            <a:endParaRPr lang="en-MY" sz="1200" b="1" i="0" dirty="0">
              <a:solidFill>
                <a:srgbClr val="000000"/>
              </a:solidFill>
              <a:latin typeface="Titillium" panose="00000500000000000000" charset="0"/>
              <a:ea typeface="Titillium" panose="00000500000000000000" charset="0"/>
              <a:cs typeface="Titillium" panose="00000500000000000000" charset="0"/>
            </a:endParaRPr>
          </a:p>
        </p:txBody>
      </p:sp>
      <p:pic>
        <p:nvPicPr>
          <p:cNvPr id="6" name="Image 5"/>
          <p:cNvPicPr>
            <a:picLocks noChangeAspect="1"/>
          </p:cNvPicPr>
          <p:nvPr userDrawn="1"/>
        </p:nvPicPr>
        <p:blipFill>
          <a:blip r:embed="rId56" cstate="screen"/>
          <a:stretch>
            <a:fillRect/>
          </a:stretch>
        </p:blipFill>
        <p:spPr>
          <a:xfrm>
            <a:off x="169699" y="157181"/>
            <a:ext cx="608020" cy="277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1" r:id="rId52"/>
    <p:sldLayoutId id="2147483756" r:id="rId53"/>
    <p:sldLayoutId id="2147483757" r:id="rId5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panose="00000500000000000000" charset="0"/>
                <a:ea typeface="Titillium" panose="00000500000000000000" charset="0"/>
                <a:cs typeface="Titillium" panose="00000500000000000000" charset="0"/>
              </a:rPr>
              <a:t>‹N°›</a:t>
            </a:fld>
            <a:endParaRPr lang="en-MY" sz="1200" b="1" i="0" dirty="0">
              <a:solidFill>
                <a:srgbClr val="000000"/>
              </a:solidFill>
              <a:latin typeface="Titillium" panose="00000500000000000000" charset="0"/>
              <a:ea typeface="Titillium" panose="00000500000000000000" charset="0"/>
              <a:cs typeface="Titillium" panose="00000500000000000000" charset="0"/>
            </a:endParaRPr>
          </a:p>
        </p:txBody>
      </p:sp>
      <p:pic>
        <p:nvPicPr>
          <p:cNvPr id="6" name="Image 5"/>
          <p:cNvPicPr>
            <a:picLocks noChangeAspect="1"/>
          </p:cNvPicPr>
          <p:nvPr/>
        </p:nvPicPr>
        <p:blipFill>
          <a:blip r:embed="rId55" cstate="screen"/>
          <a:stretch>
            <a:fillRect/>
          </a:stretch>
        </p:blipFill>
        <p:spPr>
          <a:xfrm>
            <a:off x="169699" y="157181"/>
            <a:ext cx="608020" cy="277000"/>
          </a:xfrm>
          <a:prstGeom prst="rect">
            <a:avLst/>
          </a:prstGeom>
        </p:spPr>
      </p:pic>
    </p:spTree>
    <p:extLst>
      <p:ext uri="{BB962C8B-B14F-4D97-AF65-F5344CB8AC3E}">
        <p14:creationId xmlns:p14="http://schemas.microsoft.com/office/powerpoint/2010/main" val="288099207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home-credit-default-risk/data"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www.linkedin.com/in/annesophiegimenez/"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mailto:anne-sophie@widid.fr" TargetMode="External"/><Relationship Id="rId5" Type="http://schemas.openxmlformats.org/officeDocument/2006/relationships/image" Target="../media/image48.png"/><Relationship Id="rId4" Type="http://schemas.openxmlformats.org/officeDocument/2006/relationships/image" Target="../media/image47.svg"/></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www.lernen.net/artikel/to-do-liste-7892/" TargetMode="External"/><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solostocks.fr/vente-produits/materiel-archivage/autre-materiel-archivage/caisse-carton-recycle-pour-dossiers-suspendus-naturline-65348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7873024-52C0-42D9-9C15-4507E987A5B9}"/>
              </a:ext>
            </a:extLst>
          </p:cNvPr>
          <p:cNvPicPr>
            <a:picLocks noChangeAspect="1"/>
          </p:cNvPicPr>
          <p:nvPr/>
        </p:nvPicPr>
        <p:blipFill>
          <a:blip r:embed="rId3"/>
          <a:stretch>
            <a:fillRect/>
          </a:stretch>
        </p:blipFill>
        <p:spPr>
          <a:xfrm>
            <a:off x="-1" y="651805"/>
            <a:ext cx="12019333" cy="5475726"/>
          </a:xfrm>
          <a:prstGeom prst="rect">
            <a:avLst/>
          </a:prstGeom>
        </p:spPr>
      </p:pic>
    </p:spTree>
    <p:extLst>
      <p:ext uri="{BB962C8B-B14F-4D97-AF65-F5344CB8AC3E}">
        <p14:creationId xmlns:p14="http://schemas.microsoft.com/office/powerpoint/2010/main" val="17597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211454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222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4" name="TextBox 2">
            <a:extLst>
              <a:ext uri="{FF2B5EF4-FFF2-40B4-BE49-F238E27FC236}">
                <a16:creationId xmlns:a16="http://schemas.microsoft.com/office/drawing/2014/main" id="{7614D722-72ED-443C-9CA9-DA922424F40E}"/>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Problématique client</a:t>
            </a:r>
          </a:p>
        </p:txBody>
      </p:sp>
      <p:sp>
        <p:nvSpPr>
          <p:cNvPr id="20" name="TextBox 2">
            <a:extLst>
              <a:ext uri="{FF2B5EF4-FFF2-40B4-BE49-F238E27FC236}">
                <a16:creationId xmlns:a16="http://schemas.microsoft.com/office/drawing/2014/main" id="{5D6B04B7-BF81-4C51-97E1-A8EA03F8B2E9}"/>
              </a:ext>
            </a:extLst>
          </p:cNvPr>
          <p:cNvSpPr txBox="1"/>
          <p:nvPr/>
        </p:nvSpPr>
        <p:spPr>
          <a:xfrm>
            <a:off x="2274509" y="3592278"/>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Modèle de scoring</a:t>
            </a:r>
          </a:p>
        </p:txBody>
      </p:sp>
      <p:sp>
        <p:nvSpPr>
          <p:cNvPr id="21" name="TextBox 2">
            <a:extLst>
              <a:ext uri="{FF2B5EF4-FFF2-40B4-BE49-F238E27FC236}">
                <a16:creationId xmlns:a16="http://schemas.microsoft.com/office/drawing/2014/main" id="{C8DC1FD2-6395-40F3-A8F5-70555978FA0D}"/>
              </a:ext>
            </a:extLst>
          </p:cNvPr>
          <p:cNvSpPr txBox="1"/>
          <p:nvPr/>
        </p:nvSpPr>
        <p:spPr>
          <a:xfrm>
            <a:off x="2274508" y="421885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Dashboard interactif</a:t>
            </a:r>
          </a:p>
        </p:txBody>
      </p:sp>
      <p:sp>
        <p:nvSpPr>
          <p:cNvPr id="22" name="TextBox 2">
            <a:extLst>
              <a:ext uri="{FF2B5EF4-FFF2-40B4-BE49-F238E27FC236}">
                <a16:creationId xmlns:a16="http://schemas.microsoft.com/office/drawing/2014/main" id="{E068435F-94C2-47C6-BCED-53E0277195DA}"/>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Conclusion</a:t>
            </a:r>
          </a:p>
        </p:txBody>
      </p:sp>
      <p:sp>
        <p:nvSpPr>
          <p:cNvPr id="23" name="TextBox 2">
            <a:extLst>
              <a:ext uri="{FF2B5EF4-FFF2-40B4-BE49-F238E27FC236}">
                <a16:creationId xmlns:a16="http://schemas.microsoft.com/office/drawing/2014/main" id="{48F96F9D-43DD-48F9-8D5E-71D458334737}"/>
              </a:ext>
            </a:extLst>
          </p:cNvPr>
          <p:cNvSpPr txBox="1"/>
          <p:nvPr/>
        </p:nvSpPr>
        <p:spPr>
          <a:xfrm>
            <a:off x="2274508" y="287544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Titillium Light" charset="0"/>
                <a:ea typeface="Titillium Light" charset="0"/>
                <a:cs typeface="Titillium Light" charset="0"/>
              </a:rPr>
              <a:t>Données fournies</a:t>
            </a:r>
            <a:endPar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Tree>
    <p:extLst>
      <p:ext uri="{BB962C8B-B14F-4D97-AF65-F5344CB8AC3E}">
        <p14:creationId xmlns:p14="http://schemas.microsoft.com/office/powerpoint/2010/main" val="1885944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a:extLst>
              <a:ext uri="{FF2B5EF4-FFF2-40B4-BE49-F238E27FC236}">
                <a16:creationId xmlns:a16="http://schemas.microsoft.com/office/drawing/2014/main" id="{288A993F-B331-498A-95EA-385F4578D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764" y="637955"/>
            <a:ext cx="7924146" cy="508728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texte 3">
            <a:extLst>
              <a:ext uri="{FF2B5EF4-FFF2-40B4-BE49-F238E27FC236}">
                <a16:creationId xmlns:a16="http://schemas.microsoft.com/office/drawing/2014/main" id="{2FDCA8B3-DB7B-4D1E-ABD4-62B0813F99D3}"/>
              </a:ext>
            </a:extLst>
          </p:cNvPr>
          <p:cNvSpPr txBox="1">
            <a:spLocks/>
          </p:cNvSpPr>
          <p:nvPr/>
        </p:nvSpPr>
        <p:spPr>
          <a:xfrm>
            <a:off x="290185" y="1868925"/>
            <a:ext cx="3031852" cy="3716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fr-FR" dirty="0" err="1"/>
              <a:t>Kaggle</a:t>
            </a:r>
            <a:r>
              <a:rPr lang="fr-FR" dirty="0"/>
              <a:t> compétition</a:t>
            </a:r>
            <a:br>
              <a:rPr lang="fr-FR" dirty="0"/>
            </a:br>
            <a:r>
              <a:rPr lang="fr-FR" sz="700" dirty="0">
                <a:solidFill>
                  <a:schemeClr val="accent1"/>
                </a:solidFill>
                <a:hlinkClick r:id="rId3">
                  <a:extLst>
                    <a:ext uri="{A12FA001-AC4F-418D-AE19-62706E023703}">
                      <ahyp:hlinkClr xmlns:ahyp="http://schemas.microsoft.com/office/drawing/2018/hyperlinkcolor" val="tx"/>
                    </a:ext>
                  </a:extLst>
                </a:hlinkClick>
              </a:rPr>
              <a:t>https://www.kaggle.com/c/home-credit-default-risk/data</a:t>
            </a:r>
            <a:endParaRPr lang="fr-FR" sz="700" dirty="0">
              <a:solidFill>
                <a:schemeClr val="accent1"/>
              </a:solidFill>
            </a:endParaRPr>
          </a:p>
          <a:p>
            <a:pPr marL="285750" indent="-285750">
              <a:buFont typeface="Arial" panose="020B0604020202020204" pitchFamily="34" charset="0"/>
              <a:buChar char="•"/>
            </a:pPr>
            <a:r>
              <a:rPr lang="fr-FR" dirty="0"/>
              <a:t>Plusieurs fichier csv</a:t>
            </a:r>
          </a:p>
          <a:p>
            <a:pPr marL="285750" indent="-285750">
              <a:buFont typeface="Arial" panose="020B0604020202020204" pitchFamily="34" charset="0"/>
              <a:buChar char="•"/>
            </a:pPr>
            <a:r>
              <a:rPr lang="fr-FR" dirty="0"/>
              <a:t>+ simple : travail sur les application train et test sets</a:t>
            </a:r>
          </a:p>
        </p:txBody>
      </p:sp>
    </p:spTree>
    <p:extLst>
      <p:ext uri="{BB962C8B-B14F-4D97-AF65-F5344CB8AC3E}">
        <p14:creationId xmlns:p14="http://schemas.microsoft.com/office/powerpoint/2010/main" val="3157176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7673FA-68B1-4642-99E2-97A3F369C81D}"/>
              </a:ext>
            </a:extLst>
          </p:cNvPr>
          <p:cNvSpPr>
            <a:spLocks noGrp="1"/>
          </p:cNvSpPr>
          <p:nvPr>
            <p:ph type="title"/>
          </p:nvPr>
        </p:nvSpPr>
        <p:spPr>
          <a:xfrm>
            <a:off x="630936" y="640823"/>
            <a:ext cx="3419856" cy="5583148"/>
          </a:xfrm>
        </p:spPr>
        <p:txBody>
          <a:bodyPr vert="horz" lIns="91440" tIns="45720" rIns="91440" bIns="45720" rtlCol="0" anchor="ctr">
            <a:normAutofit/>
          </a:bodyPr>
          <a:lstStyle/>
          <a:p>
            <a:pPr algn="l"/>
            <a:r>
              <a:rPr lang="en-US" sz="5000" kern="1200" dirty="0" err="1">
                <a:solidFill>
                  <a:schemeClr val="tx1"/>
                </a:solidFill>
                <a:latin typeface="+mj-lt"/>
                <a:ea typeface="+mj-ea"/>
                <a:cs typeface="+mj-cs"/>
              </a:rPr>
              <a:t>Présentation</a:t>
            </a:r>
            <a:r>
              <a:rPr lang="en-US" sz="5000" kern="1200" dirty="0">
                <a:solidFill>
                  <a:schemeClr val="tx1"/>
                </a:solidFill>
                <a:latin typeface="+mj-lt"/>
                <a:ea typeface="+mj-ea"/>
                <a:cs typeface="+mj-cs"/>
              </a:rPr>
              <a:t> de train data</a:t>
            </a:r>
          </a:p>
        </p:txBody>
      </p:sp>
      <p:sp>
        <p:nvSpPr>
          <p:cNvPr id="205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331BD6AC-34BE-4CEE-BFAD-4A4EDF9E6C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30936"/>
            <a:ext cx="6031597" cy="3913632"/>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a:extLst>
              <a:ext uri="{FF2B5EF4-FFF2-40B4-BE49-F238E27FC236}">
                <a16:creationId xmlns:a16="http://schemas.microsoft.com/office/drawing/2014/main" id="{FCA06A04-8A01-4579-B6E1-9B8EC1C0C92D}"/>
              </a:ext>
            </a:extLst>
          </p:cNvPr>
          <p:cNvSpPr>
            <a:spLocks noGrp="1"/>
          </p:cNvSpPr>
          <p:nvPr>
            <p:ph sz="half" idx="4294967295"/>
          </p:nvPr>
        </p:nvSpPr>
        <p:spPr>
          <a:xfrm>
            <a:off x="4654296" y="4798577"/>
            <a:ext cx="6894576" cy="1428487"/>
          </a:xfrm>
        </p:spPr>
        <p:txBody>
          <a:bodyPr vert="horz" lIns="91440" tIns="45720" rIns="91440" bIns="45720" rtlCol="0" anchor="t">
            <a:normAutofit/>
          </a:bodyPr>
          <a:lstStyle/>
          <a:p>
            <a:pPr>
              <a:buFont typeface="Arial" panose="020B0604020202020204" pitchFamily="34" charset="0"/>
              <a:buChar char="•"/>
            </a:pPr>
            <a:r>
              <a:rPr lang="en-US" sz="2200"/>
              <a:t>300+k lignes : samples (=clients)</a:t>
            </a:r>
          </a:p>
          <a:p>
            <a:pPr>
              <a:buFont typeface="Arial" panose="020B0604020202020204" pitchFamily="34" charset="0"/>
              <a:buChar char="•"/>
            </a:pPr>
            <a:r>
              <a:rPr lang="en-US" sz="2200"/>
              <a:t>100+ colonnes : target + features</a:t>
            </a:r>
          </a:p>
          <a:p>
            <a:pPr>
              <a:buFont typeface="Arial" panose="020B0604020202020204" pitchFamily="34" charset="0"/>
              <a:buChar char="•"/>
            </a:pPr>
            <a:r>
              <a:rPr lang="en-US" sz="2200"/>
              <a:t>Data type</a:t>
            </a:r>
          </a:p>
        </p:txBody>
      </p:sp>
    </p:spTree>
    <p:extLst>
      <p:ext uri="{BB962C8B-B14F-4D97-AF65-F5344CB8AC3E}">
        <p14:creationId xmlns:p14="http://schemas.microsoft.com/office/powerpoint/2010/main" val="114199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7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7673FA-68B1-4642-99E2-97A3F369C81D}"/>
              </a:ext>
            </a:extLst>
          </p:cNvPr>
          <p:cNvSpPr>
            <a:spLocks noGrp="1"/>
          </p:cNvSpPr>
          <p:nvPr>
            <p:ph type="title"/>
          </p:nvPr>
        </p:nvSpPr>
        <p:spPr>
          <a:xfrm>
            <a:off x="556532" y="643467"/>
            <a:ext cx="11210925" cy="744836"/>
          </a:xfrm>
        </p:spPr>
        <p:txBody>
          <a:bodyPr vert="horz" lIns="91440" tIns="45720" rIns="91440" bIns="45720" rtlCol="0" anchor="ctr">
            <a:normAutofit/>
          </a:bodyPr>
          <a:lstStyle/>
          <a:p>
            <a:r>
              <a:rPr lang="en-US" kern="1200">
                <a:solidFill>
                  <a:schemeClr val="bg1"/>
                </a:solidFill>
                <a:latin typeface="+mj-lt"/>
                <a:ea typeface="+mj-ea"/>
                <a:cs typeface="+mj-cs"/>
              </a:rPr>
              <a:t>Valeurs manquantes</a:t>
            </a:r>
          </a:p>
        </p:txBody>
      </p:sp>
      <p:pic>
        <p:nvPicPr>
          <p:cNvPr id="2054" name="Picture 6">
            <a:extLst>
              <a:ext uri="{FF2B5EF4-FFF2-40B4-BE49-F238E27FC236}">
                <a16:creationId xmlns:a16="http://schemas.microsoft.com/office/drawing/2014/main" id="{C1C2F5DA-BC95-46BE-84AE-4C684387AC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345" y="1675227"/>
            <a:ext cx="107833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5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91E28F-89EC-4106-BF9D-A899D2A5D3AA}"/>
              </a:ext>
            </a:extLst>
          </p:cNvPr>
          <p:cNvSpPr>
            <a:spLocks noGrp="1"/>
          </p:cNvSpPr>
          <p:nvPr>
            <p:ph type="title"/>
          </p:nvPr>
        </p:nvSpPr>
        <p:spPr/>
        <p:txBody>
          <a:bodyPr/>
          <a:lstStyle/>
          <a:p>
            <a:r>
              <a:rPr lang="fr-FR" dirty="0"/>
              <a:t>Les clients solvables sont 10 fois plus nombreux que les clients non solvables</a:t>
            </a:r>
          </a:p>
        </p:txBody>
      </p:sp>
      <p:sp>
        <p:nvSpPr>
          <p:cNvPr id="3" name="Espace réservé du contenu 2">
            <a:extLst>
              <a:ext uri="{FF2B5EF4-FFF2-40B4-BE49-F238E27FC236}">
                <a16:creationId xmlns:a16="http://schemas.microsoft.com/office/drawing/2014/main" id="{6478C02F-964F-4D69-9E88-FCEFECBD2FAE}"/>
              </a:ext>
            </a:extLst>
          </p:cNvPr>
          <p:cNvSpPr>
            <a:spLocks noGrp="1"/>
          </p:cNvSpPr>
          <p:nvPr>
            <p:ph sz="half" idx="4294967295"/>
          </p:nvPr>
        </p:nvSpPr>
        <p:spPr>
          <a:xfrm>
            <a:off x="4368800" y="5373652"/>
            <a:ext cx="3953164" cy="441489"/>
          </a:xfrm>
        </p:spPr>
        <p:txBody>
          <a:bodyPr>
            <a:normAutofit/>
          </a:bodyPr>
          <a:lstStyle/>
          <a:p>
            <a:pPr marL="0" indent="0">
              <a:buNone/>
            </a:pPr>
            <a:r>
              <a:rPr kumimoji="0" lang="fr-FR" sz="1200" b="0" i="0" u="none" strike="noStrike" kern="1200" cap="none" spc="0" normalizeH="0" baseline="0" noProof="0" dirty="0">
                <a:ln>
                  <a:noFill/>
                </a:ln>
                <a:solidFill>
                  <a:srgbClr val="3A90E3"/>
                </a:solidFill>
                <a:effectLst/>
                <a:uLnTx/>
                <a:uFillTx/>
                <a:latin typeface="Franklin Gothic Demi" panose="020B0502020104020203"/>
                <a:ea typeface="+mn-ea"/>
                <a:cs typeface="+mn-cs"/>
              </a:rPr>
              <a:t>Client solvable = 0</a:t>
            </a:r>
            <a:r>
              <a:rPr kumimoji="0" lang="fr-FR" sz="1200" b="0" i="0" u="none" strike="noStrike" kern="1200" cap="none" spc="0" normalizeH="0" baseline="0" noProof="0" dirty="0">
                <a:ln>
                  <a:noFill/>
                </a:ln>
                <a:solidFill>
                  <a:prstClr val="black">
                    <a:lumMod val="75000"/>
                    <a:lumOff val="25000"/>
                  </a:prstClr>
                </a:solidFill>
                <a:effectLst/>
                <a:uLnTx/>
                <a:uFillTx/>
                <a:latin typeface="Franklin Gothic Demi" panose="020B0502020104020203"/>
                <a:ea typeface="+mn-ea"/>
                <a:cs typeface="+mn-cs"/>
              </a:rPr>
              <a:t>, </a:t>
            </a:r>
            <a:r>
              <a:rPr kumimoji="0" lang="fr-FR" sz="1200" b="0" i="0" u="none" strike="noStrike" kern="1200" cap="none" spc="0" normalizeH="0" baseline="0" noProof="0" dirty="0">
                <a:ln>
                  <a:noFill/>
                </a:ln>
                <a:solidFill>
                  <a:srgbClr val="BF6A6A"/>
                </a:solidFill>
                <a:effectLst/>
                <a:uLnTx/>
                <a:uFillTx/>
                <a:latin typeface="Franklin Gothic Demi" panose="020B0502020104020203"/>
                <a:ea typeface="+mn-ea"/>
                <a:cs typeface="+mn-cs"/>
              </a:rPr>
              <a:t>Client non-solvable = 1</a:t>
            </a:r>
            <a:endParaRPr lang="fr-FR" dirty="0"/>
          </a:p>
          <a:p>
            <a:endParaRPr lang="fr-FR" dirty="0"/>
          </a:p>
          <a:p>
            <a:endParaRPr lang="fr-FR" dirty="0"/>
          </a:p>
          <a:p>
            <a:endParaRPr lang="fr-FR" dirty="0"/>
          </a:p>
          <a:p>
            <a:endParaRPr lang="fr-FR" dirty="0"/>
          </a:p>
        </p:txBody>
      </p:sp>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fld id="{1E077824-3E5D-409B-ABCF-0C8E7604856F}" type="datetime1">
              <a:rPr lang="fr-FR" smtClean="0"/>
              <a:t>03/11/2021</a:t>
            </a:fld>
            <a:endParaRPr lang="en-US" dirty="0"/>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r>
              <a:rPr lang="en-US" dirty="0"/>
              <a:t>Lérys Granado, PhD</a:t>
            </a:r>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fld id="{3A98EE3D-8CD1-4C3F-BD1C-C98C9596463C}" type="slidenum">
              <a:rPr lang="en-US" smtClean="0"/>
              <a:t>14</a:t>
            </a:fld>
            <a:endParaRPr lang="en-US" dirty="0"/>
          </a:p>
        </p:txBody>
      </p:sp>
      <p:pic>
        <p:nvPicPr>
          <p:cNvPr id="3074" name="Picture 2">
            <a:extLst>
              <a:ext uri="{FF2B5EF4-FFF2-40B4-BE49-F238E27FC236}">
                <a16:creationId xmlns:a16="http://schemas.microsoft.com/office/drawing/2014/main" id="{5552C5F3-8EB6-4D84-9E7A-199DC078F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3770" y="2763802"/>
            <a:ext cx="4038600" cy="2609850"/>
          </a:xfrm>
          <a:prstGeom prst="rect">
            <a:avLst/>
          </a:pr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7CFF8B9A-1A75-414A-B8C9-626DC3AE4236}"/>
              </a:ext>
            </a:extLst>
          </p:cNvPr>
          <p:cNvSpPr/>
          <p:nvPr/>
        </p:nvSpPr>
        <p:spPr>
          <a:xfrm rot="20474675">
            <a:off x="5365261" y="4067888"/>
            <a:ext cx="985157" cy="1174735"/>
          </a:xfrm>
          <a:prstGeom prst="arc">
            <a:avLst>
              <a:gd name="adj1" fmla="val 16913571"/>
              <a:gd name="adj2" fmla="val 103360"/>
            </a:avLst>
          </a:prstGeom>
          <a:ln>
            <a:solidFill>
              <a:schemeClr val="tx1">
                <a:lumMod val="75000"/>
                <a:lumOff val="2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3" name="ZoneTexte 12">
            <a:extLst>
              <a:ext uri="{FF2B5EF4-FFF2-40B4-BE49-F238E27FC236}">
                <a16:creationId xmlns:a16="http://schemas.microsoft.com/office/drawing/2014/main" id="{4B3CF018-ADEA-4C02-962B-B3BFB266CC7D}"/>
              </a:ext>
            </a:extLst>
          </p:cNvPr>
          <p:cNvSpPr txBox="1"/>
          <p:nvPr/>
        </p:nvSpPr>
        <p:spPr>
          <a:xfrm>
            <a:off x="6114017" y="3936859"/>
            <a:ext cx="528093" cy="307777"/>
          </a:xfrm>
          <a:prstGeom prst="rect">
            <a:avLst/>
          </a:prstGeom>
          <a:noFill/>
        </p:spPr>
        <p:txBody>
          <a:bodyPr wrap="none" rtlCol="0">
            <a:spAutoFit/>
          </a:bodyPr>
          <a:lstStyle/>
          <a:p>
            <a:r>
              <a:rPr lang="fr-FR" sz="1400" dirty="0">
                <a:solidFill>
                  <a:schemeClr val="tx1">
                    <a:lumMod val="65000"/>
                    <a:lumOff val="35000"/>
                  </a:schemeClr>
                </a:solidFill>
                <a:latin typeface="+mj-lt"/>
              </a:rPr>
              <a:t>x 10</a:t>
            </a:r>
          </a:p>
        </p:txBody>
      </p:sp>
    </p:spTree>
    <p:extLst>
      <p:ext uri="{BB962C8B-B14F-4D97-AF65-F5344CB8AC3E}">
        <p14:creationId xmlns:p14="http://schemas.microsoft.com/office/powerpoint/2010/main" val="227717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ZoneTexte 25">
            <a:extLst>
              <a:ext uri="{FF2B5EF4-FFF2-40B4-BE49-F238E27FC236}">
                <a16:creationId xmlns:a16="http://schemas.microsoft.com/office/drawing/2014/main" id="{E322CBC9-9051-472F-BB0F-D2E036F48E46}"/>
              </a:ext>
            </a:extLst>
          </p:cNvPr>
          <p:cNvSpPr txBox="1"/>
          <p:nvPr/>
        </p:nvSpPr>
        <p:spPr>
          <a:xfrm>
            <a:off x="454467"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900">
                <a:latin typeface="+mj-lt"/>
                <a:ea typeface="+mj-ea"/>
                <a:cs typeface="+mj-cs"/>
              </a:rPr>
              <a:t>Distribution de target dans qqs num features:</a:t>
            </a:r>
            <a:br>
              <a:rPr lang="en-US" sz="2900">
                <a:latin typeface="+mj-lt"/>
                <a:ea typeface="+mj-ea"/>
                <a:cs typeface="+mj-cs"/>
              </a:rPr>
            </a:br>
            <a:r>
              <a:rPr lang="en-US" sz="2900">
                <a:latin typeface="+mj-lt"/>
                <a:ea typeface="+mj-ea"/>
                <a:cs typeface="+mj-cs"/>
              </a:rPr>
              <a:t>dont moyennes &gt; ± 15%</a:t>
            </a:r>
          </a:p>
        </p:txBody>
      </p:sp>
      <p:sp>
        <p:nvSpPr>
          <p:cNvPr id="147" name="Rectangle 14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4" name="Picture 12">
            <a:extLst>
              <a:ext uri="{FF2B5EF4-FFF2-40B4-BE49-F238E27FC236}">
                <a16:creationId xmlns:a16="http://schemas.microsoft.com/office/drawing/2014/main" id="{E2B2055E-D5E6-4063-B273-F14B72340E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9034" y="883463"/>
            <a:ext cx="3373754"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7D89E27-BFA4-400F-A567-4E90B429D1F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0899" y="883463"/>
            <a:ext cx="3656665"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070F897-D8AA-4D21-BDF9-1EC397FD0F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77578" y="3564974"/>
            <a:ext cx="3656665"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1E35649-DC34-485D-9403-0C49EA99954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37904" y="3564973"/>
            <a:ext cx="3693508" cy="252374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03/11/2021</a:t>
            </a:fld>
            <a:endParaRPr lang="en-US"/>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spcAft>
                <a:spcPts val="600"/>
              </a:spcAft>
            </a:pPr>
            <a:r>
              <a:rPr lang="en-US" dirty="0"/>
              <a:t>Lérys Granado, PhD</a:t>
            </a:r>
            <a:endParaRPr lang="en-US"/>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15</a:t>
            </a:fld>
            <a:endParaRPr lang="en-US"/>
          </a:p>
        </p:txBody>
      </p:sp>
    </p:spTree>
    <p:extLst>
      <p:ext uri="{BB962C8B-B14F-4D97-AF65-F5344CB8AC3E}">
        <p14:creationId xmlns:p14="http://schemas.microsoft.com/office/powerpoint/2010/main" val="296947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re 15">
            <a:extLst>
              <a:ext uri="{FF2B5EF4-FFF2-40B4-BE49-F238E27FC236}">
                <a16:creationId xmlns:a16="http://schemas.microsoft.com/office/drawing/2014/main" id="{15327FF5-1662-4723-A94D-6E69FDD8D08D}"/>
              </a:ext>
            </a:extLst>
          </p:cNvPr>
          <p:cNvSpPr>
            <a:spLocks noGrp="1"/>
          </p:cNvSpPr>
          <p:nvPr>
            <p:ph type="title"/>
          </p:nvPr>
        </p:nvSpPr>
        <p:spPr>
          <a:xfrm>
            <a:off x="9267909" y="2023110"/>
            <a:ext cx="2469624" cy="2846070"/>
          </a:xfrm>
        </p:spPr>
        <p:txBody>
          <a:bodyPr vert="horz" lIns="91440" tIns="45720" rIns="91440" bIns="45720" rtlCol="0" anchor="ctr">
            <a:normAutofit/>
          </a:bodyPr>
          <a:lstStyle/>
          <a:p>
            <a:pPr algn="l"/>
            <a:r>
              <a:rPr kumimoji="0" lang="en-US" sz="3700" b="0" i="0" u="none" strike="noStrike" kern="1200" cap="none" spc="0" normalizeH="0" baseline="0" noProof="0">
                <a:ln>
                  <a:noFill/>
                </a:ln>
                <a:solidFill>
                  <a:schemeClr val="tx1"/>
                </a:solidFill>
                <a:effectLst/>
                <a:uLnTx/>
                <a:uFillTx/>
                <a:latin typeface="+mj-lt"/>
                <a:ea typeface="+mj-ea"/>
                <a:cs typeface="+mj-cs"/>
              </a:rPr>
              <a:t>Statistique de Cramer : association target / cat feat</a:t>
            </a:r>
            <a:endParaRPr lang="en-US" sz="3700" kern="1200">
              <a:solidFill>
                <a:schemeClr val="tx1"/>
              </a:solidFill>
              <a:latin typeface="+mj-lt"/>
              <a:ea typeface="+mj-ea"/>
              <a:cs typeface="+mj-cs"/>
            </a:endParaRPr>
          </a:p>
        </p:txBody>
      </p:sp>
      <p:sp>
        <p:nvSpPr>
          <p:cNvPr id="193" name="Rectangle 19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Rectangle 19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6" name="Picture 14" descr="Une image contenant table&#10;&#10;Description générée automatiquement">
            <a:extLst>
              <a:ext uri="{FF2B5EF4-FFF2-40B4-BE49-F238E27FC236}">
                <a16:creationId xmlns:a16="http://schemas.microsoft.com/office/drawing/2014/main" id="{04E3831A-68C8-4E9B-ACD7-CC7BE59FB1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78" r="19151" b="2"/>
          <a:stretch/>
        </p:blipFill>
        <p:spPr bwMode="auto">
          <a:xfrm>
            <a:off x="735871" y="858525"/>
            <a:ext cx="7227038" cy="5211906"/>
          </a:xfrm>
          <a:prstGeom prst="rect">
            <a:avLst/>
          </a:prstGeom>
          <a:noFill/>
          <a:extLst>
            <a:ext uri="{909E8E84-426E-40DD-AFC4-6F175D3DCCD1}">
              <a14:hiddenFill xmlns:a14="http://schemas.microsoft.com/office/drawing/2010/main">
                <a:solidFill>
                  <a:srgbClr val="FFFFFF"/>
                </a:solidFill>
              </a14:hiddenFill>
            </a:ext>
          </a:extLst>
        </p:spPr>
      </p:pic>
      <p:sp>
        <p:nvSpPr>
          <p:cNvPr id="195" name="Rectangle 19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03/11/2021</a:t>
            </a:fld>
            <a:endParaRPr lang="en-US"/>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spcAft>
                <a:spcPts val="600"/>
              </a:spcAft>
            </a:pPr>
            <a:r>
              <a:rPr lang="en-US" dirty="0"/>
              <a:t>Lérys Granado, PhD</a:t>
            </a:r>
            <a:endParaRPr lang="en-US"/>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16</a:t>
            </a:fld>
            <a:endParaRPr lang="en-US"/>
          </a:p>
        </p:txBody>
      </p:sp>
    </p:spTree>
    <p:extLst>
      <p:ext uri="{BB962C8B-B14F-4D97-AF65-F5344CB8AC3E}">
        <p14:creationId xmlns:p14="http://schemas.microsoft.com/office/powerpoint/2010/main" val="2395843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181F2D-48DA-42EE-99FF-6C209FE475A8}"/>
              </a:ext>
            </a:extLst>
          </p:cNvPr>
          <p:cNvSpPr>
            <a:spLocks noGrp="1"/>
          </p:cNvSpPr>
          <p:nvPr>
            <p:ph type="title"/>
          </p:nvPr>
        </p:nvSpPr>
        <p:spPr>
          <a:xfrm>
            <a:off x="1113810" y="3130041"/>
            <a:ext cx="4036334" cy="2387600"/>
          </a:xfrm>
        </p:spPr>
        <p:txBody>
          <a:bodyPr vert="horz" lIns="91440" tIns="45720" rIns="91440" bIns="45720" rtlCol="0" anchor="t">
            <a:normAutofit/>
          </a:bodyPr>
          <a:lstStyle/>
          <a:p>
            <a:pPr algn="l"/>
            <a:r>
              <a:rPr lang="en-US" sz="5400">
                <a:latin typeface="+mj-lt"/>
                <a:ea typeface="+mj-ea"/>
                <a:cs typeface="+mj-cs"/>
              </a:rPr>
              <a:t>Corrélation de variables numériques</a:t>
            </a:r>
          </a:p>
        </p:txBody>
      </p:sp>
      <p:grpSp>
        <p:nvGrpSpPr>
          <p:cNvPr id="73"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CF6CC892-43EE-408C-82E5-4B704C3321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175" b="1"/>
          <a:stretch/>
        </p:blipFill>
        <p:spPr bwMode="auto">
          <a:xfrm>
            <a:off x="5922492"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608D6F86-D5B1-4C75-B4FF-BCC424CED4C5}"/>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03/11/2021</a:t>
            </a:fld>
            <a:endParaRPr lang="en-US"/>
          </a:p>
        </p:txBody>
      </p:sp>
      <p:sp>
        <p:nvSpPr>
          <p:cNvPr id="6" name="Espace réservé du pied de page 5">
            <a:extLst>
              <a:ext uri="{FF2B5EF4-FFF2-40B4-BE49-F238E27FC236}">
                <a16:creationId xmlns:a16="http://schemas.microsoft.com/office/drawing/2014/main" id="{21EB1F6E-412C-4CDE-8ACD-ED6800518B23}"/>
              </a:ext>
            </a:extLst>
          </p:cNvPr>
          <p:cNvSpPr>
            <a:spLocks noGrp="1"/>
          </p:cNvSpPr>
          <p:nvPr>
            <p:ph type="ftr" sz="quarter" idx="4294967295"/>
          </p:nvPr>
        </p:nvSpPr>
        <p:spPr>
          <a:xfrm>
            <a:off x="0" y="0"/>
            <a:ext cx="0" cy="0"/>
          </a:xfrm>
        </p:spPr>
        <p:txBody>
          <a:bodyPr/>
          <a:lstStyle/>
          <a:p>
            <a:pPr rtl="0">
              <a:spcAft>
                <a:spcPts val="600"/>
              </a:spcAft>
            </a:pPr>
            <a:r>
              <a:rPr lang="en-US"/>
              <a:t>Lérys Granado, PhD</a:t>
            </a:r>
          </a:p>
        </p:txBody>
      </p:sp>
      <p:sp>
        <p:nvSpPr>
          <p:cNvPr id="7" name="Espace réservé du numéro de diapositive 6">
            <a:extLst>
              <a:ext uri="{FF2B5EF4-FFF2-40B4-BE49-F238E27FC236}">
                <a16:creationId xmlns:a16="http://schemas.microsoft.com/office/drawing/2014/main" id="{1C0A422A-B3F4-41BE-BBA5-25F2CF6E4DC4}"/>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17</a:t>
            </a:fld>
            <a:endParaRPr lang="en-US"/>
          </a:p>
        </p:txBody>
      </p:sp>
    </p:spTree>
    <p:extLst>
      <p:ext uri="{BB962C8B-B14F-4D97-AF65-F5344CB8AC3E}">
        <p14:creationId xmlns:p14="http://schemas.microsoft.com/office/powerpoint/2010/main" val="939529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21303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4" name="TextBox 2">
            <a:extLst>
              <a:ext uri="{FF2B5EF4-FFF2-40B4-BE49-F238E27FC236}">
                <a16:creationId xmlns:a16="http://schemas.microsoft.com/office/drawing/2014/main" id="{436F4BB2-E4B5-4A81-AFDA-5FEAE1AA10F3}"/>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Problématique client</a:t>
            </a:r>
          </a:p>
        </p:txBody>
      </p:sp>
      <p:sp>
        <p:nvSpPr>
          <p:cNvPr id="20" name="TextBox 2">
            <a:extLst>
              <a:ext uri="{FF2B5EF4-FFF2-40B4-BE49-F238E27FC236}">
                <a16:creationId xmlns:a16="http://schemas.microsoft.com/office/drawing/2014/main" id="{479956A2-2DCA-4BBF-8555-044A7681C9DC}"/>
              </a:ext>
            </a:extLst>
          </p:cNvPr>
          <p:cNvSpPr txBox="1"/>
          <p:nvPr/>
        </p:nvSpPr>
        <p:spPr>
          <a:xfrm>
            <a:off x="2274509" y="3592278"/>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Modèle de scoring</a:t>
            </a:r>
          </a:p>
        </p:txBody>
      </p:sp>
      <p:sp>
        <p:nvSpPr>
          <p:cNvPr id="21" name="TextBox 2">
            <a:extLst>
              <a:ext uri="{FF2B5EF4-FFF2-40B4-BE49-F238E27FC236}">
                <a16:creationId xmlns:a16="http://schemas.microsoft.com/office/drawing/2014/main" id="{2370E7BB-6441-494F-A7B1-E259A58ACCBD}"/>
              </a:ext>
            </a:extLst>
          </p:cNvPr>
          <p:cNvSpPr txBox="1"/>
          <p:nvPr/>
        </p:nvSpPr>
        <p:spPr>
          <a:xfrm>
            <a:off x="2274508" y="421885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Dashboard interactif</a:t>
            </a:r>
          </a:p>
        </p:txBody>
      </p:sp>
      <p:sp>
        <p:nvSpPr>
          <p:cNvPr id="22" name="TextBox 2">
            <a:extLst>
              <a:ext uri="{FF2B5EF4-FFF2-40B4-BE49-F238E27FC236}">
                <a16:creationId xmlns:a16="http://schemas.microsoft.com/office/drawing/2014/main" id="{84F8A4BA-63CB-44EF-8401-F29BA22BA9A7}"/>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Conclusion</a:t>
            </a:r>
          </a:p>
        </p:txBody>
      </p:sp>
      <p:sp>
        <p:nvSpPr>
          <p:cNvPr id="23" name="TextBox 2">
            <a:extLst>
              <a:ext uri="{FF2B5EF4-FFF2-40B4-BE49-F238E27FC236}">
                <a16:creationId xmlns:a16="http://schemas.microsoft.com/office/drawing/2014/main" id="{EA11A9BF-7C1F-40CE-B55B-A3F4007A7A22}"/>
              </a:ext>
            </a:extLst>
          </p:cNvPr>
          <p:cNvSpPr txBox="1"/>
          <p:nvPr/>
        </p:nvSpPr>
        <p:spPr>
          <a:xfrm>
            <a:off x="2274508" y="287544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Titillium Light" charset="0"/>
                <a:ea typeface="Titillium Light" charset="0"/>
                <a:cs typeface="Titillium Light" charset="0"/>
              </a:rPr>
              <a:t>Données fournies</a:t>
            </a:r>
            <a:endPar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Tree>
    <p:extLst>
      <p:ext uri="{BB962C8B-B14F-4D97-AF65-F5344CB8AC3E}">
        <p14:creationId xmlns:p14="http://schemas.microsoft.com/office/powerpoint/2010/main" val="2788765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200AF1DF-4D8D-4D7E-8FB9-5BE51E97F6B1}"/>
              </a:ext>
            </a:extLst>
          </p:cNvPr>
          <p:cNvSpPr>
            <a:spLocks noGrp="1"/>
          </p:cNvSpPr>
          <p:nvPr>
            <p:ph type="dt" sz="half" idx="4294967295"/>
          </p:nvPr>
        </p:nvSpPr>
        <p:spPr>
          <a:xfrm>
            <a:off x="0" y="0"/>
            <a:ext cx="0" cy="0"/>
          </a:xfrm>
        </p:spPr>
        <p:txBody>
          <a:bodyPr/>
          <a:lstStyle/>
          <a:p>
            <a:fld id="{1E077824-3E5D-409B-ABCF-0C8E7604856F}" type="datetime1">
              <a:rPr lang="fr-FR" smtClean="0"/>
              <a:pPr/>
              <a:t>03/11/2021</a:t>
            </a:fld>
            <a:endParaRPr lang="en-US" dirty="0"/>
          </a:p>
        </p:txBody>
      </p:sp>
      <p:sp>
        <p:nvSpPr>
          <p:cNvPr id="6" name="Espace réservé du pied de page 5">
            <a:extLst>
              <a:ext uri="{FF2B5EF4-FFF2-40B4-BE49-F238E27FC236}">
                <a16:creationId xmlns:a16="http://schemas.microsoft.com/office/drawing/2014/main" id="{B13B9658-898E-405C-B310-6B76A379C360}"/>
              </a:ext>
            </a:extLst>
          </p:cNvPr>
          <p:cNvSpPr>
            <a:spLocks noGrp="1"/>
          </p:cNvSpPr>
          <p:nvPr>
            <p:ph type="ftr" sz="quarter" idx="4294967295"/>
          </p:nvPr>
        </p:nvSpPr>
        <p:spPr>
          <a:xfrm>
            <a:off x="0" y="0"/>
            <a:ext cx="0" cy="0"/>
          </a:xfrm>
        </p:spPr>
        <p:txBody>
          <a:bodyPr/>
          <a:lstStyle/>
          <a:p>
            <a:r>
              <a:rPr lang="en-US"/>
              <a:t>Lérys Granado, PhD</a:t>
            </a:r>
            <a:endParaRPr lang="en-US" dirty="0"/>
          </a:p>
        </p:txBody>
      </p:sp>
      <p:sp>
        <p:nvSpPr>
          <p:cNvPr id="7" name="Espace réservé du numéro de diapositive 6">
            <a:extLst>
              <a:ext uri="{FF2B5EF4-FFF2-40B4-BE49-F238E27FC236}">
                <a16:creationId xmlns:a16="http://schemas.microsoft.com/office/drawing/2014/main" id="{E0A73CE6-CF30-4DB4-B86D-86DB20999170}"/>
              </a:ext>
            </a:extLst>
          </p:cNvPr>
          <p:cNvSpPr>
            <a:spLocks noGrp="1"/>
          </p:cNvSpPr>
          <p:nvPr>
            <p:ph type="sldNum" sz="quarter" idx="4294967295"/>
          </p:nvPr>
        </p:nvSpPr>
        <p:spPr>
          <a:xfrm>
            <a:off x="0" y="0"/>
            <a:ext cx="0" cy="0"/>
          </a:xfrm>
        </p:spPr>
        <p:txBody>
          <a:bodyPr/>
          <a:lstStyle/>
          <a:p>
            <a:fld id="{3A98EE3D-8CD1-4C3F-BD1C-C98C9596463C}" type="slidenum">
              <a:rPr lang="en-US" smtClean="0"/>
              <a:pPr/>
              <a:t>19</a:t>
            </a:fld>
            <a:endParaRPr lang="en-US" dirty="0"/>
          </a:p>
        </p:txBody>
      </p:sp>
      <p:graphicFrame>
        <p:nvGraphicFramePr>
          <p:cNvPr id="5134" name="Espace réservé du contenu 2">
            <a:extLst>
              <a:ext uri="{FF2B5EF4-FFF2-40B4-BE49-F238E27FC236}">
                <a16:creationId xmlns:a16="http://schemas.microsoft.com/office/drawing/2014/main" id="{293BEB5E-F278-4F0C-94B3-F69BFDB19E96}"/>
              </a:ext>
            </a:extLst>
          </p:cNvPr>
          <p:cNvGraphicFramePr>
            <a:graphicFrameLocks noGrp="1"/>
          </p:cNvGraphicFramePr>
          <p:nvPr>
            <p:ph sz="half" idx="4294967295"/>
            <p:extLst>
              <p:ext uri="{D42A27DB-BD31-4B8C-83A1-F6EECF244321}">
                <p14:modId xmlns:p14="http://schemas.microsoft.com/office/powerpoint/2010/main" val="1034169911"/>
              </p:ext>
            </p:extLst>
          </p:nvPr>
        </p:nvGraphicFramePr>
        <p:xfrm>
          <a:off x="1138329" y="591286"/>
          <a:ext cx="7913307" cy="5433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ZoneTexte 21">
            <a:extLst>
              <a:ext uri="{FF2B5EF4-FFF2-40B4-BE49-F238E27FC236}">
                <a16:creationId xmlns:a16="http://schemas.microsoft.com/office/drawing/2014/main" id="{C3BB10E4-4623-45E2-9349-9FD9C0ABDBFF}"/>
              </a:ext>
            </a:extLst>
          </p:cNvPr>
          <p:cNvSpPr txBox="1"/>
          <p:nvPr/>
        </p:nvSpPr>
        <p:spPr>
          <a:xfrm>
            <a:off x="10055316" y="3715963"/>
            <a:ext cx="1357103" cy="369332"/>
          </a:xfrm>
          <a:prstGeom prst="rect">
            <a:avLst/>
          </a:prstGeom>
          <a:noFill/>
        </p:spPr>
        <p:txBody>
          <a:bodyPr wrap="none" rtlCol="0">
            <a:spAutoFit/>
          </a:bodyPr>
          <a:lstStyle/>
          <a:p>
            <a:r>
              <a:rPr lang="fr-FR" dirty="0">
                <a:solidFill>
                  <a:schemeClr val="tx1">
                    <a:lumMod val="65000"/>
                    <a:lumOff val="35000"/>
                  </a:schemeClr>
                </a:solidFill>
                <a:latin typeface="+mj-lt"/>
              </a:rPr>
              <a:t>Trop lents…</a:t>
            </a:r>
          </a:p>
        </p:txBody>
      </p:sp>
      <p:pic>
        <p:nvPicPr>
          <p:cNvPr id="5128" name="Picture 8" descr="What is LightGBM, How to implement it? How to fine tune the parameters? |  by Pushkar Mandot | Medium">
            <a:extLst>
              <a:ext uri="{FF2B5EF4-FFF2-40B4-BE49-F238E27FC236}">
                <a16:creationId xmlns:a16="http://schemas.microsoft.com/office/drawing/2014/main" id="{1A09988A-7098-4D8A-B38C-9CE43043E2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9915"/>
          <a:stretch/>
        </p:blipFill>
        <p:spPr bwMode="auto">
          <a:xfrm>
            <a:off x="9585343" y="2386650"/>
            <a:ext cx="2017196" cy="132931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eur droit 23">
            <a:extLst>
              <a:ext uri="{FF2B5EF4-FFF2-40B4-BE49-F238E27FC236}">
                <a16:creationId xmlns:a16="http://schemas.microsoft.com/office/drawing/2014/main" id="{6D61BAE4-44EE-4C7C-ADD1-DB8EC8F72150}"/>
              </a:ext>
            </a:extLst>
          </p:cNvPr>
          <p:cNvCxnSpPr>
            <a:cxnSpLocks/>
          </p:cNvCxnSpPr>
          <p:nvPr/>
        </p:nvCxnSpPr>
        <p:spPr>
          <a:xfrm>
            <a:off x="5540840" y="3890065"/>
            <a:ext cx="0" cy="2107338"/>
          </a:xfrm>
          <a:prstGeom prst="line">
            <a:avLst/>
          </a:prstGeom>
        </p:spPr>
        <p:style>
          <a:lnRef idx="1">
            <a:schemeClr val="accent1"/>
          </a:lnRef>
          <a:fillRef idx="0">
            <a:schemeClr val="accent1"/>
          </a:fillRef>
          <a:effectRef idx="0">
            <a:schemeClr val="accent1"/>
          </a:effectRef>
          <a:fontRef idx="minor">
            <a:schemeClr val="tx1"/>
          </a:fontRef>
        </p:style>
      </p:cxnSp>
      <p:pic>
        <p:nvPicPr>
          <p:cNvPr id="5130" name="Picture 10" descr="Qu&amp;#39;est-ce que LightGBM, comment le mettre en œuvre? Comment affiner les  paramètres?">
            <a:extLst>
              <a:ext uri="{FF2B5EF4-FFF2-40B4-BE49-F238E27FC236}">
                <a16:creationId xmlns:a16="http://schemas.microsoft.com/office/drawing/2014/main" id="{C8220F5B-9E23-455E-9D52-287709D9371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21960"/>
          <a:stretch/>
        </p:blipFill>
        <p:spPr bwMode="auto">
          <a:xfrm>
            <a:off x="9151270" y="4418203"/>
            <a:ext cx="2885343" cy="1409455"/>
          </a:xfrm>
          <a:prstGeom prst="rect">
            <a:avLst/>
          </a:prstGeom>
          <a:noFill/>
          <a:extLst>
            <a:ext uri="{909E8E84-426E-40DD-AFC4-6F175D3DCCD1}">
              <a14:hiddenFill xmlns:a14="http://schemas.microsoft.com/office/drawing/2010/main">
                <a:solidFill>
                  <a:srgbClr val="FFFFFF"/>
                </a:solidFill>
              </a14:hiddenFill>
            </a:ext>
          </a:extLst>
        </p:spPr>
      </p:pic>
      <p:sp>
        <p:nvSpPr>
          <p:cNvPr id="29" name="ZoneTexte 28">
            <a:extLst>
              <a:ext uri="{FF2B5EF4-FFF2-40B4-BE49-F238E27FC236}">
                <a16:creationId xmlns:a16="http://schemas.microsoft.com/office/drawing/2014/main" id="{CAFADDEC-1912-481E-A4C4-7DED6A6D9F9C}"/>
              </a:ext>
            </a:extLst>
          </p:cNvPr>
          <p:cNvSpPr txBox="1"/>
          <p:nvPr/>
        </p:nvSpPr>
        <p:spPr>
          <a:xfrm>
            <a:off x="9673402" y="5920916"/>
            <a:ext cx="2363211" cy="369332"/>
          </a:xfrm>
          <a:prstGeom prst="rect">
            <a:avLst/>
          </a:prstGeom>
          <a:noFill/>
        </p:spPr>
        <p:txBody>
          <a:bodyPr wrap="none" rtlCol="0">
            <a:spAutoFit/>
          </a:bodyPr>
          <a:lstStyle/>
          <a:p>
            <a:r>
              <a:rPr lang="fr-FR" dirty="0">
                <a:solidFill>
                  <a:schemeClr val="tx1">
                    <a:lumMod val="65000"/>
                    <a:lumOff val="35000"/>
                  </a:schemeClr>
                </a:solidFill>
                <a:latin typeface="+mj-lt"/>
              </a:rPr>
              <a:t>Gain performances !!!</a:t>
            </a:r>
          </a:p>
        </p:txBody>
      </p:sp>
    </p:spTree>
    <p:extLst>
      <p:ext uri="{BB962C8B-B14F-4D97-AF65-F5344CB8AC3E}">
        <p14:creationId xmlns:p14="http://schemas.microsoft.com/office/powerpoint/2010/main" val="162784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18A8D935-6D71-4781-94AF-19B4AF543A78}"/>
              </a:ext>
            </a:extLst>
          </p:cNvPr>
          <p:cNvGrpSpPr/>
          <p:nvPr/>
        </p:nvGrpSpPr>
        <p:grpSpPr>
          <a:xfrm>
            <a:off x="4434710" y="1429408"/>
            <a:ext cx="4604187" cy="4753069"/>
            <a:chOff x="6021772" y="2189264"/>
            <a:chExt cx="2804567" cy="2731971"/>
          </a:xfrm>
        </p:grpSpPr>
        <p:sp>
          <p:nvSpPr>
            <p:cNvPr id="7" name="AutoShape 1"/>
            <p:cNvSpPr>
              <a:spLocks/>
            </p:cNvSpPr>
            <p:nvPr/>
          </p:nvSpPr>
          <p:spPr bwMode="auto">
            <a:xfrm rot="8597967">
              <a:off x="6021772" y="2189264"/>
              <a:ext cx="2804567" cy="273197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a:gsLst>
                <a:gs pos="0">
                  <a:srgbClr val="5F4B8B"/>
                </a:gs>
                <a:gs pos="100000">
                  <a:srgbClr val="D32E5E"/>
                </a:gs>
              </a:gsLst>
              <a:lin ang="2700000" scaled="0"/>
            </a:gradFill>
            <a:ln w="25400" cap="flat">
              <a:noFill/>
              <a:miter lim="800000"/>
              <a:headEnd type="none" w="med" len="med"/>
              <a:tailEnd type="none" w="med" len="med"/>
            </a:ln>
          </p:spPr>
          <p:txBody>
            <a:bodyPr lIns="0" tIns="0" rIns="0" bIns="0"/>
            <a:lstStyle/>
            <a:p>
              <a:endParaRPr lang="en-US" dirty="0">
                <a:latin typeface="Titillium" panose="00000500000000000000" pitchFamily="50" charset="0"/>
              </a:endParaRPr>
            </a:p>
          </p:txBody>
        </p:sp>
        <p:sp>
          <p:nvSpPr>
            <p:cNvPr id="4" name="AutoShape 1"/>
            <p:cNvSpPr>
              <a:spLocks/>
            </p:cNvSpPr>
            <p:nvPr/>
          </p:nvSpPr>
          <p:spPr bwMode="auto">
            <a:xfrm rot="9013392">
              <a:off x="6061033" y="2227509"/>
              <a:ext cx="2726044" cy="265548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tx1"/>
            </a:solidFill>
            <a:ln w="25400" cap="flat">
              <a:noFill/>
              <a:miter lim="800000"/>
              <a:headEnd type="none" w="med" len="med"/>
              <a:tailEnd type="none" w="med" len="med"/>
            </a:ln>
          </p:spPr>
          <p:txBody>
            <a:bodyPr lIns="0" tIns="0" rIns="0" bIns="0"/>
            <a:lstStyle/>
            <a:p>
              <a:endParaRPr lang="en-US" dirty="0">
                <a:latin typeface="Titillium" panose="00000500000000000000" pitchFamily="50" charset="0"/>
              </a:endParaRPr>
            </a:p>
          </p:txBody>
        </p:sp>
        <p:sp>
          <p:nvSpPr>
            <p:cNvPr id="6" name="TextBox 5"/>
            <p:cNvSpPr txBox="1"/>
            <p:nvPr/>
          </p:nvSpPr>
          <p:spPr>
            <a:xfrm>
              <a:off x="6431058" y="2964526"/>
              <a:ext cx="1842633" cy="955281"/>
            </a:xfrm>
            <a:prstGeom prst="rect">
              <a:avLst/>
            </a:prstGeom>
            <a:noFill/>
          </p:spPr>
          <p:txBody>
            <a:bodyPr wrap="square" lIns="0" tIns="0" rIns="0" bIns="0" rtlCol="0">
              <a:spAutoFit/>
            </a:bodyPr>
            <a:lstStyle/>
            <a:p>
              <a:pPr algn="ctr"/>
              <a:r>
                <a:rPr lang="fr-FR" sz="3600" dirty="0">
                  <a:solidFill>
                    <a:prstClr val="white"/>
                  </a:solidFill>
                  <a:latin typeface="Titillium" panose="00000500000000000000" pitchFamily="50" charset="0"/>
                </a:rPr>
                <a:t>Implémentez un modèle de scoring</a:t>
              </a:r>
            </a:p>
          </p:txBody>
        </p:sp>
      </p:grpSp>
    </p:spTree>
    <p:extLst>
      <p:ext uri="{BB962C8B-B14F-4D97-AF65-F5344CB8AC3E}">
        <p14:creationId xmlns:p14="http://schemas.microsoft.com/office/powerpoint/2010/main" val="18122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25CB7A0-1DCC-4B6B-AB21-54976FD0632C}"/>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Sélection de modèle</a:t>
            </a:r>
          </a:p>
        </p:txBody>
      </p:sp>
      <p:sp>
        <p:nvSpPr>
          <p:cNvPr id="3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space réservé de la date 4">
            <a:extLst>
              <a:ext uri="{FF2B5EF4-FFF2-40B4-BE49-F238E27FC236}">
                <a16:creationId xmlns:a16="http://schemas.microsoft.com/office/drawing/2014/main" id="{200AF1DF-4D8D-4D7E-8FB9-5BE51E97F6B1}"/>
              </a:ext>
            </a:extLst>
          </p:cNvPr>
          <p:cNvSpPr>
            <a:spLocks noGrp="1"/>
          </p:cNvSpPr>
          <p:nvPr>
            <p:ph type="dt" sz="half" idx="10"/>
          </p:nvPr>
        </p:nvSpPr>
        <p:spPr/>
        <p:txBody>
          <a:bodyPr/>
          <a:lstStyle/>
          <a:p>
            <a:pPr rtl="0">
              <a:spcAft>
                <a:spcPts val="600"/>
              </a:spcAft>
            </a:pPr>
            <a:fld id="{1E077824-3E5D-409B-ABCF-0C8E7604856F}" type="datetime1">
              <a:rPr lang="fr-FR" smtClean="0"/>
              <a:pPr rtl="0">
                <a:spcAft>
                  <a:spcPts val="600"/>
                </a:spcAft>
              </a:pPr>
              <a:t>03/11/2021</a:t>
            </a:fld>
            <a:endParaRPr lang="en-US"/>
          </a:p>
        </p:txBody>
      </p:sp>
      <p:sp>
        <p:nvSpPr>
          <p:cNvPr id="6" name="Espace réservé du pied de page 5">
            <a:extLst>
              <a:ext uri="{FF2B5EF4-FFF2-40B4-BE49-F238E27FC236}">
                <a16:creationId xmlns:a16="http://schemas.microsoft.com/office/drawing/2014/main" id="{B13B9658-898E-405C-B310-6B76A379C360}"/>
              </a:ext>
            </a:extLst>
          </p:cNvPr>
          <p:cNvSpPr>
            <a:spLocks noGrp="1"/>
          </p:cNvSpPr>
          <p:nvPr>
            <p:ph type="ftr" sz="quarter" idx="11"/>
          </p:nvPr>
        </p:nvSpPr>
        <p:spPr/>
        <p:txBody>
          <a:bodyPr/>
          <a:lstStyle/>
          <a:p>
            <a:pPr rtl="0">
              <a:spcAft>
                <a:spcPts val="600"/>
              </a:spcAft>
            </a:pPr>
            <a:r>
              <a:rPr lang="en-US"/>
              <a:t>Lérys Granado, PhD</a:t>
            </a:r>
          </a:p>
        </p:txBody>
      </p:sp>
      <p:sp>
        <p:nvSpPr>
          <p:cNvPr id="7" name="Espace réservé du numéro de diapositive 6">
            <a:extLst>
              <a:ext uri="{FF2B5EF4-FFF2-40B4-BE49-F238E27FC236}">
                <a16:creationId xmlns:a16="http://schemas.microsoft.com/office/drawing/2014/main" id="{E0A73CE6-CF30-4DB4-B86D-86DB20999170}"/>
              </a:ext>
            </a:extLst>
          </p:cNvPr>
          <p:cNvSpPr>
            <a:spLocks noGrp="1"/>
          </p:cNvSpPr>
          <p:nvPr>
            <p:ph type="sldNum" sz="quarter" idx="12"/>
          </p:nvPr>
        </p:nvSpPr>
        <p:spPr/>
        <p:txBody>
          <a:bodyPr/>
          <a:lstStyle/>
          <a:p>
            <a:pPr rtl="0">
              <a:spcAft>
                <a:spcPts val="600"/>
              </a:spcAft>
            </a:pPr>
            <a:fld id="{3A98EE3D-8CD1-4C3F-BD1C-C98C9596463C}" type="slidenum">
              <a:rPr lang="en-US" smtClean="0"/>
              <a:pPr rtl="0">
                <a:spcAft>
                  <a:spcPts val="600"/>
                </a:spcAft>
              </a:pPr>
              <a:t>20</a:t>
            </a:fld>
            <a:endParaRPr lang="en-US"/>
          </a:p>
        </p:txBody>
      </p:sp>
      <p:graphicFrame>
        <p:nvGraphicFramePr>
          <p:cNvPr id="41" name="Espace réservé du contenu 2">
            <a:extLst>
              <a:ext uri="{FF2B5EF4-FFF2-40B4-BE49-F238E27FC236}">
                <a16:creationId xmlns:a16="http://schemas.microsoft.com/office/drawing/2014/main" id="{256E7B06-51E7-4716-902C-F4719466854F}"/>
              </a:ext>
            </a:extLst>
          </p:cNvPr>
          <p:cNvGraphicFramePr/>
          <p:nvPr>
            <p:extLst>
              <p:ext uri="{D42A27DB-BD31-4B8C-83A1-F6EECF244321}">
                <p14:modId xmlns:p14="http://schemas.microsoft.com/office/powerpoint/2010/main" val="351006632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3691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6733025-9626-4CF0-A074-29CBF2BFDBEE}"/>
              </a:ext>
            </a:extLst>
          </p:cNvPr>
          <p:cNvSpPr>
            <a:spLocks noGrp="1"/>
          </p:cNvSpPr>
          <p:nvPr>
            <p:ph type="title"/>
          </p:nvPr>
        </p:nvSpPr>
        <p:spPr>
          <a:xfrm>
            <a:off x="556532" y="643467"/>
            <a:ext cx="11210925" cy="744836"/>
          </a:xfrm>
        </p:spPr>
        <p:txBody>
          <a:bodyPr vert="horz" lIns="91440" tIns="45720" rIns="91440" bIns="45720" rtlCol="0" anchor="ctr">
            <a:normAutofit/>
          </a:bodyPr>
          <a:lstStyle/>
          <a:p>
            <a:r>
              <a:rPr lang="en-US" kern="1200">
                <a:solidFill>
                  <a:schemeClr val="bg1"/>
                </a:solidFill>
                <a:latin typeface="+mj-lt"/>
                <a:ea typeface="+mj-ea"/>
                <a:cs typeface="+mj-cs"/>
              </a:rPr>
              <a:t>Performances du modèle en CV : best estimator</a:t>
            </a:r>
          </a:p>
        </p:txBody>
      </p:sp>
      <p:graphicFrame>
        <p:nvGraphicFramePr>
          <p:cNvPr id="13" name="Espace réservé du contenu 12">
            <a:extLst>
              <a:ext uri="{FF2B5EF4-FFF2-40B4-BE49-F238E27FC236}">
                <a16:creationId xmlns:a16="http://schemas.microsoft.com/office/drawing/2014/main" id="{44D9929D-EC2E-4AEF-B98C-3A074C5576AB}"/>
              </a:ext>
            </a:extLst>
          </p:cNvPr>
          <p:cNvGraphicFramePr>
            <a:graphicFrameLocks noGrp="1"/>
          </p:cNvGraphicFramePr>
          <p:nvPr>
            <p:ph sz="quarter" idx="4294967295"/>
            <p:extLst>
              <p:ext uri="{D42A27DB-BD31-4B8C-83A1-F6EECF244321}">
                <p14:modId xmlns:p14="http://schemas.microsoft.com/office/powerpoint/2010/main" val="458394426"/>
              </p:ext>
            </p:extLst>
          </p:nvPr>
        </p:nvGraphicFramePr>
        <p:xfrm>
          <a:off x="2680040" y="1675227"/>
          <a:ext cx="6831921" cy="4394205"/>
        </p:xfrm>
        <a:graphic>
          <a:graphicData uri="http://schemas.openxmlformats.org/drawingml/2006/table">
            <a:tbl>
              <a:tblPr firstRow="1" bandRow="1">
                <a:solidFill>
                  <a:schemeClr val="tx1">
                    <a:lumMod val="75000"/>
                    <a:lumOff val="25000"/>
                  </a:schemeClr>
                </a:solidFill>
                <a:tableStyleId>{D27102A9-8310-4765-A935-A1911B00CA55}</a:tableStyleId>
              </a:tblPr>
              <a:tblGrid>
                <a:gridCol w="4217595">
                  <a:extLst>
                    <a:ext uri="{9D8B030D-6E8A-4147-A177-3AD203B41FA5}">
                      <a16:colId xmlns:a16="http://schemas.microsoft.com/office/drawing/2014/main" val="2225452519"/>
                    </a:ext>
                  </a:extLst>
                </a:gridCol>
                <a:gridCol w="2614326">
                  <a:extLst>
                    <a:ext uri="{9D8B030D-6E8A-4147-A177-3AD203B41FA5}">
                      <a16:colId xmlns:a16="http://schemas.microsoft.com/office/drawing/2014/main" val="1285743535"/>
                    </a:ext>
                  </a:extLst>
                </a:gridCol>
              </a:tblGrid>
              <a:tr h="494604">
                <a:tc>
                  <a:txBody>
                    <a:bodyPr/>
                    <a:lstStyle/>
                    <a:p>
                      <a:pPr algn="ctr"/>
                      <a:r>
                        <a:rPr lang="fr-FR" sz="1900" b="1" cap="none" spc="0">
                          <a:solidFill>
                            <a:schemeClr val="bg1"/>
                          </a:solidFill>
                          <a:latin typeface="+mj-lt"/>
                        </a:rPr>
                        <a:t>Fit time</a:t>
                      </a:r>
                    </a:p>
                  </a:txBody>
                  <a:tcPr marL="75403" marR="22581" marT="21544" marB="161578"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r>
                        <a:rPr lang="fr-FR" sz="1900" b="1" cap="none" spc="0">
                          <a:solidFill>
                            <a:schemeClr val="bg1"/>
                          </a:solidFill>
                        </a:rPr>
                        <a:t>41 ± 1 s</a:t>
                      </a:r>
                    </a:p>
                  </a:txBody>
                  <a:tcPr marL="75403" marR="22581" marT="21544" marB="161578"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2809996363"/>
                  </a:ext>
                </a:extLst>
              </a:tr>
              <a:tr h="433289">
                <a:tc>
                  <a:txBody>
                    <a:bodyPr/>
                    <a:lstStyle/>
                    <a:p>
                      <a:pPr algn="ctr"/>
                      <a:r>
                        <a:rPr lang="fr-FR" sz="1400" b="0" cap="none" spc="0">
                          <a:solidFill>
                            <a:schemeClr val="bg1"/>
                          </a:solidFill>
                          <a:latin typeface="+mj-lt"/>
                        </a:rPr>
                        <a:t>Score time</a:t>
                      </a:r>
                    </a:p>
                  </a:txBody>
                  <a:tcPr marL="75403" marR="22581" marT="21544" marB="161578" anchor="ctr">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algn="ctr"/>
                      <a:r>
                        <a:rPr lang="fr-FR" sz="1400" cap="none" spc="0">
                          <a:solidFill>
                            <a:schemeClr val="bg1"/>
                          </a:solidFill>
                        </a:rPr>
                        <a:t>8 ± 0  s</a:t>
                      </a:r>
                    </a:p>
                  </a:txBody>
                  <a:tcPr marL="75403" marR="22581" marT="21544" marB="161578" anchor="ctr">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794286067"/>
                  </a:ext>
                </a:extLst>
              </a:tr>
              <a:tr h="433289">
                <a:tc>
                  <a:txBody>
                    <a:bodyPr/>
                    <a:lstStyle/>
                    <a:p>
                      <a:pPr algn="ctr"/>
                      <a:r>
                        <a:rPr lang="fr-FR" sz="1400" b="0" cap="none" spc="0">
                          <a:solidFill>
                            <a:schemeClr val="bg1"/>
                          </a:solidFill>
                          <a:latin typeface="+mj-lt"/>
                        </a:rPr>
                        <a:t>Col sample by tree</a:t>
                      </a:r>
                    </a:p>
                  </a:txBody>
                  <a:tcPr marL="75403" marR="22581" marT="21544" marB="161578"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r>
                        <a:rPr lang="fr-FR" sz="1400" cap="none" spc="0">
                          <a:solidFill>
                            <a:schemeClr val="bg1"/>
                          </a:solidFill>
                        </a:rPr>
                        <a:t>0.6</a:t>
                      </a:r>
                    </a:p>
                  </a:txBody>
                  <a:tcPr marL="75403" marR="22581" marT="21544" marB="161578"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383147174"/>
                  </a:ext>
                </a:extLst>
              </a:tr>
              <a:tr h="433289">
                <a:tc>
                  <a:txBody>
                    <a:bodyPr/>
                    <a:lstStyle/>
                    <a:p>
                      <a:pPr algn="ctr"/>
                      <a:r>
                        <a:rPr lang="fr-FR" sz="1400" b="0" cap="none" spc="0">
                          <a:solidFill>
                            <a:schemeClr val="bg1"/>
                          </a:solidFill>
                          <a:latin typeface="+mj-lt"/>
                        </a:rPr>
                        <a:t>Min child samples</a:t>
                      </a:r>
                    </a:p>
                  </a:txBody>
                  <a:tcPr marL="75403" marR="22581" marT="21544" marB="161578"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r>
                        <a:rPr lang="fr-FR" sz="1400" cap="none" spc="0">
                          <a:solidFill>
                            <a:schemeClr val="bg1"/>
                          </a:solidFill>
                        </a:rPr>
                        <a:t>260</a:t>
                      </a:r>
                    </a:p>
                  </a:txBody>
                  <a:tcPr marL="75403" marR="22581" marT="21544" marB="161578"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070161274"/>
                  </a:ext>
                </a:extLst>
              </a:tr>
              <a:tr h="433289">
                <a:tc>
                  <a:txBody>
                    <a:bodyPr/>
                    <a:lstStyle/>
                    <a:p>
                      <a:pPr algn="ctr"/>
                      <a:r>
                        <a:rPr lang="fr-FR" sz="1400" b="0" cap="none" spc="0">
                          <a:solidFill>
                            <a:schemeClr val="bg1"/>
                          </a:solidFill>
                          <a:latin typeface="+mj-lt"/>
                        </a:rPr>
                        <a:t>Min child weight</a:t>
                      </a:r>
                    </a:p>
                  </a:txBody>
                  <a:tcPr marL="75403" marR="22581" marT="21544" marB="161578"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r>
                        <a:rPr lang="fr-FR" sz="1400" cap="none" spc="0">
                          <a:solidFill>
                            <a:schemeClr val="bg1"/>
                          </a:solidFill>
                        </a:rPr>
                        <a:t>100</a:t>
                      </a:r>
                    </a:p>
                  </a:txBody>
                  <a:tcPr marL="75403" marR="22581" marT="21544" marB="161578"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829745818"/>
                  </a:ext>
                </a:extLst>
              </a:tr>
              <a:tr h="433289">
                <a:tc>
                  <a:txBody>
                    <a:bodyPr/>
                    <a:lstStyle/>
                    <a:p>
                      <a:pPr algn="ctr"/>
                      <a:r>
                        <a:rPr lang="fr-FR" sz="1400" b="0" cap="none" spc="0">
                          <a:solidFill>
                            <a:schemeClr val="bg1"/>
                          </a:solidFill>
                          <a:latin typeface="+mj-lt"/>
                        </a:rPr>
                        <a:t>Num leaves</a:t>
                      </a:r>
                    </a:p>
                  </a:txBody>
                  <a:tcPr marL="75403" marR="22581" marT="21544" marB="161578"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r>
                        <a:rPr lang="fr-FR" sz="1400" cap="none" spc="0">
                          <a:solidFill>
                            <a:schemeClr val="bg1"/>
                          </a:solidFill>
                        </a:rPr>
                        <a:t>68</a:t>
                      </a:r>
                    </a:p>
                  </a:txBody>
                  <a:tcPr marL="75403" marR="22581" marT="21544" marB="161578"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74393704"/>
                  </a:ext>
                </a:extLst>
              </a:tr>
              <a:tr h="433289">
                <a:tc>
                  <a:txBody>
                    <a:bodyPr/>
                    <a:lstStyle/>
                    <a:p>
                      <a:pPr algn="ctr"/>
                      <a:r>
                        <a:rPr lang="fr-FR" sz="1400" b="0" cap="none" spc="0">
                          <a:solidFill>
                            <a:schemeClr val="bg1"/>
                          </a:solidFill>
                          <a:latin typeface="+mj-lt"/>
                        </a:rPr>
                        <a:t>Reg alpha</a:t>
                      </a:r>
                    </a:p>
                  </a:txBody>
                  <a:tcPr marL="75403" marR="22581" marT="21544" marB="161578"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r>
                        <a:rPr lang="fr-FR" sz="1400" cap="none" spc="0">
                          <a:solidFill>
                            <a:schemeClr val="bg1"/>
                          </a:solidFill>
                        </a:rPr>
                        <a:t>100</a:t>
                      </a:r>
                    </a:p>
                  </a:txBody>
                  <a:tcPr marL="75403" marR="22581" marT="21544" marB="161578"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1505644487"/>
                  </a:ext>
                </a:extLst>
              </a:tr>
              <a:tr h="433289">
                <a:tc>
                  <a:txBody>
                    <a:bodyPr/>
                    <a:lstStyle/>
                    <a:p>
                      <a:pPr algn="ctr"/>
                      <a:r>
                        <a:rPr lang="fr-FR" sz="1400" b="0" cap="none" spc="0">
                          <a:solidFill>
                            <a:schemeClr val="bg1"/>
                          </a:solidFill>
                          <a:latin typeface="+mj-lt"/>
                        </a:rPr>
                        <a:t>Reg lambda</a:t>
                      </a:r>
                    </a:p>
                  </a:txBody>
                  <a:tcPr marL="75403" marR="22581" marT="21544" marB="161578" anchor="ctr">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r>
                        <a:rPr lang="fr-FR" sz="1400" cap="none" spc="0">
                          <a:solidFill>
                            <a:schemeClr val="bg1"/>
                          </a:solidFill>
                        </a:rPr>
                        <a:t>50</a:t>
                      </a:r>
                    </a:p>
                  </a:txBody>
                  <a:tcPr marL="75403" marR="22581" marT="21544" marB="161578" anchor="ctr">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164327228"/>
                  </a:ext>
                </a:extLst>
              </a:tr>
              <a:tr h="433289">
                <a:tc>
                  <a:txBody>
                    <a:bodyPr/>
                    <a:lstStyle/>
                    <a:p>
                      <a:pPr algn="ctr"/>
                      <a:r>
                        <a:rPr lang="fr-FR" sz="1400" b="0" cap="none" spc="0">
                          <a:solidFill>
                            <a:schemeClr val="bg1"/>
                          </a:solidFill>
                          <a:latin typeface="+mj-lt"/>
                        </a:rPr>
                        <a:t>Subsample</a:t>
                      </a:r>
                    </a:p>
                  </a:txBody>
                  <a:tcPr marL="75403" marR="22581" marT="21544" marB="161578" anchor="ctr">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r>
                        <a:rPr lang="fr-FR" sz="1400" cap="none" spc="0">
                          <a:solidFill>
                            <a:schemeClr val="bg1"/>
                          </a:solidFill>
                        </a:rPr>
                        <a:t>0.6</a:t>
                      </a:r>
                    </a:p>
                  </a:txBody>
                  <a:tcPr marL="75403" marR="22581" marT="21544" marB="161578" anchor="ctr">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05676810"/>
                  </a:ext>
                </a:extLst>
              </a:tr>
              <a:tr h="433289">
                <a:tc>
                  <a:txBody>
                    <a:bodyPr/>
                    <a:lstStyle/>
                    <a:p>
                      <a:pPr algn="ctr"/>
                      <a:r>
                        <a:rPr lang="fr-FR" sz="1400" b="0" cap="none" spc="0">
                          <a:solidFill>
                            <a:schemeClr val="bg1"/>
                          </a:solidFill>
                          <a:latin typeface="+mj-lt"/>
                        </a:rPr>
                        <a:t>AUC-ROC</a:t>
                      </a:r>
                    </a:p>
                  </a:txBody>
                  <a:tcPr marL="75403" marR="22581" marT="21544" marB="161578" anchor="ctr">
                    <a:lnL w="12700" cap="flat" cmpd="sng" algn="ctr">
                      <a:solidFill>
                        <a:schemeClr val="bg1"/>
                      </a:solid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pPr algn="ctr"/>
                      <a:r>
                        <a:rPr lang="fr-FR" sz="1400" cap="none" spc="0">
                          <a:solidFill>
                            <a:schemeClr val="bg1"/>
                          </a:solidFill>
                        </a:rPr>
                        <a:t>75% ±  1%</a:t>
                      </a:r>
                    </a:p>
                  </a:txBody>
                  <a:tcPr marL="75403" marR="22581" marT="21544" marB="161578" anchor="ctr">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extLst>
                  <a:ext uri="{0D108BD9-81ED-4DB2-BD59-A6C34878D82A}">
                    <a16:rowId xmlns:a16="http://schemas.microsoft.com/office/drawing/2014/main" val="3319458490"/>
                  </a:ext>
                </a:extLst>
              </a:tr>
            </a:tbl>
          </a:graphicData>
        </a:graphic>
      </p:graphicFrame>
    </p:spTree>
    <p:extLst>
      <p:ext uri="{BB962C8B-B14F-4D97-AF65-F5344CB8AC3E}">
        <p14:creationId xmlns:p14="http://schemas.microsoft.com/office/powerpoint/2010/main" val="3910783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re 24">
            <a:extLst>
              <a:ext uri="{FF2B5EF4-FFF2-40B4-BE49-F238E27FC236}">
                <a16:creationId xmlns:a16="http://schemas.microsoft.com/office/drawing/2014/main" id="{B6C2C0C2-D787-4319-BABF-7E71279A14C1}"/>
              </a:ext>
            </a:extLst>
          </p:cNvPr>
          <p:cNvSpPr>
            <a:spLocks noGrp="1"/>
          </p:cNvSpPr>
          <p:nvPr>
            <p:ph type="title"/>
          </p:nvPr>
        </p:nvSpPr>
        <p:spPr>
          <a:xfrm>
            <a:off x="645064" y="525982"/>
            <a:ext cx="4282983" cy="1200361"/>
          </a:xfrm>
        </p:spPr>
        <p:txBody>
          <a:bodyPr vert="horz" lIns="91440" tIns="45720" rIns="91440" bIns="45720" rtlCol="0" anchor="b">
            <a:normAutofit/>
          </a:bodyPr>
          <a:lstStyle/>
          <a:p>
            <a:pPr algn="l"/>
            <a:r>
              <a:rPr lang="en-US" sz="3600" kern="1200">
                <a:solidFill>
                  <a:schemeClr val="tx1"/>
                </a:solidFill>
                <a:latin typeface="+mj-lt"/>
                <a:ea typeface="+mj-ea"/>
                <a:cs typeface="+mj-cs"/>
              </a:rPr>
              <a:t>Analyses détaillées des prédictions</a:t>
            </a:r>
          </a:p>
        </p:txBody>
      </p:sp>
      <p:sp>
        <p:nvSpPr>
          <p:cNvPr id="74" name="Rectangle 7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space réservé du contenu 8">
            <a:extLst>
              <a:ext uri="{FF2B5EF4-FFF2-40B4-BE49-F238E27FC236}">
                <a16:creationId xmlns:a16="http://schemas.microsoft.com/office/drawing/2014/main" id="{AE43DA98-BD81-4EF8-BD74-05B0B3768040}"/>
              </a:ext>
            </a:extLst>
          </p:cNvPr>
          <p:cNvSpPr txBox="1">
            <a:spLocks/>
          </p:cNvSpPr>
          <p:nvPr/>
        </p:nvSpPr>
        <p:spPr>
          <a:xfrm>
            <a:off x="645066" y="2031101"/>
            <a:ext cx="4282984" cy="351194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228600" defTabSz="914400">
              <a:lnSpc>
                <a:spcPct val="90000"/>
              </a:lnSpc>
              <a:buFont typeface="Arial" panose="020B0604020202020204" pitchFamily="34" charset="0"/>
              <a:buChar char="•"/>
            </a:pPr>
            <a:r>
              <a:rPr lang="en-US" sz="1800" dirty="0">
                <a:solidFill>
                  <a:schemeClr val="tx1"/>
                </a:solidFill>
              </a:rPr>
              <a:t>G-mean = 69% et H-mean (F1) = 26% </a:t>
            </a:r>
          </a:p>
          <a:p>
            <a:pPr marL="324000" lvl="1" indent="-228600" defTabSz="914400">
              <a:lnSpc>
                <a:spcPct val="90000"/>
              </a:lnSpc>
              <a:buFont typeface="Arial" panose="020B0604020202020204" pitchFamily="34" charset="0"/>
              <a:buChar char="•"/>
            </a:pPr>
            <a:endParaRPr lang="en-US" sz="1800" dirty="0">
              <a:solidFill>
                <a:schemeClr val="tx1"/>
              </a:solidFill>
            </a:endParaRPr>
          </a:p>
        </p:txBody>
      </p:sp>
      <p:sp>
        <p:nvSpPr>
          <p:cNvPr id="76" name="Rectangle 7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e 25">
            <a:extLst>
              <a:ext uri="{FF2B5EF4-FFF2-40B4-BE49-F238E27FC236}">
                <a16:creationId xmlns:a16="http://schemas.microsoft.com/office/drawing/2014/main" id="{CCCDE17F-8902-41C8-9552-CEA6CB2CBBC3}"/>
              </a:ext>
            </a:extLst>
          </p:cNvPr>
          <p:cNvGrpSpPr/>
          <p:nvPr/>
        </p:nvGrpSpPr>
        <p:grpSpPr>
          <a:xfrm>
            <a:off x="5987738" y="702646"/>
            <a:ext cx="5628018" cy="5219838"/>
            <a:chOff x="6540728" y="1740385"/>
            <a:chExt cx="5444725" cy="5049839"/>
          </a:xfrm>
        </p:grpSpPr>
        <p:pic>
          <p:nvPicPr>
            <p:cNvPr id="6147" name="Picture 3">
              <a:extLst>
                <a:ext uri="{FF2B5EF4-FFF2-40B4-BE49-F238E27FC236}">
                  <a16:creationId xmlns:a16="http://schemas.microsoft.com/office/drawing/2014/main" id="{97D6B575-27C8-4A67-AF42-3065022B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728" y="1740385"/>
              <a:ext cx="4562475" cy="4600575"/>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2348BC6E-B6DC-4575-9BDC-4343A5822AC1}"/>
                </a:ext>
              </a:extLst>
            </p:cNvPr>
            <p:cNvSpPr txBox="1"/>
            <p:nvPr/>
          </p:nvSpPr>
          <p:spPr>
            <a:xfrm>
              <a:off x="10962416" y="4445579"/>
              <a:ext cx="1023037" cy="430887"/>
            </a:xfrm>
            <a:prstGeom prst="rect">
              <a:avLst/>
            </a:prstGeom>
            <a:noFill/>
          </p:spPr>
          <p:txBody>
            <a:bodyPr wrap="none" rtlCol="0">
              <a:normAutofit/>
            </a:bodyPr>
            <a:lstStyle/>
            <a:p>
              <a:pPr algn="ctr">
                <a:lnSpc>
                  <a:spcPct val="90000"/>
                </a:lnSpc>
                <a:spcAft>
                  <a:spcPts val="600"/>
                </a:spcAft>
              </a:pPr>
              <a:r>
                <a:rPr lang="fr-FR" sz="900" err="1">
                  <a:solidFill>
                    <a:schemeClr val="tx1">
                      <a:lumMod val="75000"/>
                      <a:lumOff val="25000"/>
                    </a:schemeClr>
                  </a:solidFill>
                  <a:latin typeface="+mj-lt"/>
                </a:rPr>
                <a:t>Recall</a:t>
              </a:r>
              <a:r>
                <a:rPr lang="fr-FR" sz="900">
                  <a:solidFill>
                    <a:schemeClr val="tx1">
                      <a:lumMod val="75000"/>
                      <a:lumOff val="25000"/>
                    </a:schemeClr>
                  </a:solidFill>
                  <a:latin typeface="+mj-lt"/>
                </a:rPr>
                <a:t> </a:t>
              </a:r>
              <a:br>
                <a:rPr lang="fr-FR" sz="900">
                  <a:solidFill>
                    <a:schemeClr val="tx1">
                      <a:lumMod val="75000"/>
                      <a:lumOff val="25000"/>
                    </a:schemeClr>
                  </a:solidFill>
                  <a:latin typeface="+mj-lt"/>
                </a:rPr>
              </a:br>
              <a:r>
                <a:rPr lang="fr-FR" sz="900">
                  <a:solidFill>
                    <a:schemeClr val="tx1">
                      <a:lumMod val="75000"/>
                      <a:lumOff val="25000"/>
                    </a:schemeClr>
                  </a:solidFill>
                  <a:latin typeface="+mj-lt"/>
                </a:rPr>
                <a:t>= TP/(TP+FN)</a:t>
              </a:r>
            </a:p>
          </p:txBody>
        </p:sp>
        <p:sp>
          <p:nvSpPr>
            <p:cNvPr id="17" name="ZoneTexte 16">
              <a:extLst>
                <a:ext uri="{FF2B5EF4-FFF2-40B4-BE49-F238E27FC236}">
                  <a16:creationId xmlns:a16="http://schemas.microsoft.com/office/drawing/2014/main" id="{8632FFEF-FAB8-4C98-98A2-0580ACE0AF4B}"/>
                </a:ext>
              </a:extLst>
            </p:cNvPr>
            <p:cNvSpPr txBox="1"/>
            <p:nvPr/>
          </p:nvSpPr>
          <p:spPr>
            <a:xfrm>
              <a:off x="9285995" y="6359337"/>
              <a:ext cx="1016625" cy="430887"/>
            </a:xfrm>
            <a:prstGeom prst="rect">
              <a:avLst/>
            </a:prstGeom>
            <a:noFill/>
          </p:spPr>
          <p:txBody>
            <a:bodyPr wrap="none" rtlCol="0">
              <a:normAutofit/>
            </a:bodyPr>
            <a:lstStyle/>
            <a:p>
              <a:pPr algn="ctr">
                <a:lnSpc>
                  <a:spcPct val="90000"/>
                </a:lnSpc>
                <a:spcAft>
                  <a:spcPts val="600"/>
                </a:spcAft>
              </a:pPr>
              <a:r>
                <a:rPr lang="fr-FR" sz="900" err="1">
                  <a:solidFill>
                    <a:schemeClr val="tx1">
                      <a:lumMod val="75000"/>
                      <a:lumOff val="25000"/>
                    </a:schemeClr>
                  </a:solidFill>
                  <a:latin typeface="+mj-lt"/>
                </a:rPr>
                <a:t>Precision</a:t>
              </a:r>
              <a:r>
                <a:rPr lang="fr-FR" sz="900">
                  <a:solidFill>
                    <a:schemeClr val="tx1">
                      <a:lumMod val="75000"/>
                      <a:lumOff val="25000"/>
                    </a:schemeClr>
                  </a:solidFill>
                  <a:latin typeface="+mj-lt"/>
                </a:rPr>
                <a:t> </a:t>
              </a:r>
              <a:br>
                <a:rPr lang="fr-FR" sz="900">
                  <a:solidFill>
                    <a:schemeClr val="tx1">
                      <a:lumMod val="75000"/>
                      <a:lumOff val="25000"/>
                    </a:schemeClr>
                  </a:solidFill>
                  <a:latin typeface="+mj-lt"/>
                </a:rPr>
              </a:br>
              <a:r>
                <a:rPr lang="fr-FR" sz="900">
                  <a:solidFill>
                    <a:schemeClr val="tx1">
                      <a:lumMod val="75000"/>
                      <a:lumOff val="25000"/>
                    </a:schemeClr>
                  </a:solidFill>
                  <a:latin typeface="+mj-lt"/>
                </a:rPr>
                <a:t>= TP/(TP+FP)</a:t>
              </a:r>
            </a:p>
          </p:txBody>
        </p:sp>
      </p:grpSp>
    </p:spTree>
    <p:extLst>
      <p:ext uri="{BB962C8B-B14F-4D97-AF65-F5344CB8AC3E}">
        <p14:creationId xmlns:p14="http://schemas.microsoft.com/office/powerpoint/2010/main" val="390386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3796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21303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4" name="TextBox 2">
            <a:extLst>
              <a:ext uri="{FF2B5EF4-FFF2-40B4-BE49-F238E27FC236}">
                <a16:creationId xmlns:a16="http://schemas.microsoft.com/office/drawing/2014/main" id="{14132E56-1B76-41A7-A0E4-BF55890FABC3}"/>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Problématique client</a:t>
            </a:r>
          </a:p>
        </p:txBody>
      </p:sp>
      <p:sp>
        <p:nvSpPr>
          <p:cNvPr id="20" name="TextBox 2">
            <a:extLst>
              <a:ext uri="{FF2B5EF4-FFF2-40B4-BE49-F238E27FC236}">
                <a16:creationId xmlns:a16="http://schemas.microsoft.com/office/drawing/2014/main" id="{28400E5F-924A-4C3D-8370-6E6B2E7B9227}"/>
              </a:ext>
            </a:extLst>
          </p:cNvPr>
          <p:cNvSpPr txBox="1"/>
          <p:nvPr/>
        </p:nvSpPr>
        <p:spPr>
          <a:xfrm>
            <a:off x="2274509" y="3592278"/>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Modèle de scoring</a:t>
            </a:r>
          </a:p>
        </p:txBody>
      </p:sp>
      <p:sp>
        <p:nvSpPr>
          <p:cNvPr id="21" name="TextBox 2">
            <a:extLst>
              <a:ext uri="{FF2B5EF4-FFF2-40B4-BE49-F238E27FC236}">
                <a16:creationId xmlns:a16="http://schemas.microsoft.com/office/drawing/2014/main" id="{7C91E5E0-7783-43B1-9312-2704769C65D6}"/>
              </a:ext>
            </a:extLst>
          </p:cNvPr>
          <p:cNvSpPr txBox="1"/>
          <p:nvPr/>
        </p:nvSpPr>
        <p:spPr>
          <a:xfrm>
            <a:off x="2274508" y="421885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Dashboard interactif</a:t>
            </a:r>
          </a:p>
        </p:txBody>
      </p:sp>
      <p:sp>
        <p:nvSpPr>
          <p:cNvPr id="22" name="TextBox 2">
            <a:extLst>
              <a:ext uri="{FF2B5EF4-FFF2-40B4-BE49-F238E27FC236}">
                <a16:creationId xmlns:a16="http://schemas.microsoft.com/office/drawing/2014/main" id="{18E38DC5-1976-4F17-8250-A95E28C54FED}"/>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Conclusion</a:t>
            </a:r>
          </a:p>
        </p:txBody>
      </p:sp>
      <p:sp>
        <p:nvSpPr>
          <p:cNvPr id="23" name="TextBox 2">
            <a:extLst>
              <a:ext uri="{FF2B5EF4-FFF2-40B4-BE49-F238E27FC236}">
                <a16:creationId xmlns:a16="http://schemas.microsoft.com/office/drawing/2014/main" id="{053941D4-81D6-4E78-9E15-6CC0D5D0141C}"/>
              </a:ext>
            </a:extLst>
          </p:cNvPr>
          <p:cNvSpPr txBox="1"/>
          <p:nvPr/>
        </p:nvSpPr>
        <p:spPr>
          <a:xfrm>
            <a:off x="2274508" y="287544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Titillium Light" charset="0"/>
                <a:ea typeface="Titillium Light" charset="0"/>
                <a:cs typeface="Titillium Light" charset="0"/>
              </a:rPr>
              <a:t>Données fournies</a:t>
            </a:r>
            <a:endPar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Tree>
    <p:extLst>
      <p:ext uri="{BB962C8B-B14F-4D97-AF65-F5344CB8AC3E}">
        <p14:creationId xmlns:p14="http://schemas.microsoft.com/office/powerpoint/2010/main" val="3252089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E9836-3FD1-4253-A6C9-E6CA7CD3D555}"/>
              </a:ext>
            </a:extLst>
          </p:cNvPr>
          <p:cNvSpPr>
            <a:spLocks noGrp="1"/>
          </p:cNvSpPr>
          <p:nvPr>
            <p:ph type="title"/>
          </p:nvPr>
        </p:nvSpPr>
        <p:spPr/>
        <p:txBody>
          <a:bodyPr/>
          <a:lstStyle/>
          <a:p>
            <a:r>
              <a:rPr lang="fr-FR" dirty="0"/>
              <a:t>Spécifications prioritaires du dashboard</a:t>
            </a:r>
            <a:br>
              <a:rPr lang="fr-FR" dirty="0"/>
            </a:br>
            <a:endParaRPr lang="fr-FR" dirty="0"/>
          </a:p>
        </p:txBody>
      </p:sp>
      <p:graphicFrame>
        <p:nvGraphicFramePr>
          <p:cNvPr id="5" name="Diagramme 4">
            <a:extLst>
              <a:ext uri="{FF2B5EF4-FFF2-40B4-BE49-F238E27FC236}">
                <a16:creationId xmlns:a16="http://schemas.microsoft.com/office/drawing/2014/main" id="{476DDFC6-2632-4763-955E-815076FF9541}"/>
              </a:ext>
            </a:extLst>
          </p:cNvPr>
          <p:cNvGraphicFramePr/>
          <p:nvPr>
            <p:extLst>
              <p:ext uri="{D42A27DB-BD31-4B8C-83A1-F6EECF244321}">
                <p14:modId xmlns:p14="http://schemas.microsoft.com/office/powerpoint/2010/main" val="119831385"/>
              </p:ext>
            </p:extLst>
          </p:nvPr>
        </p:nvGraphicFramePr>
        <p:xfrm>
          <a:off x="2414000" y="1538345"/>
          <a:ext cx="7364000" cy="459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6607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86776B32-CD99-4765-8B0F-8D54E7F1B9B8}"/>
              </a:ext>
            </a:extLst>
          </p:cNvPr>
          <p:cNvSpPr>
            <a:spLocks noGrp="1"/>
          </p:cNvSpPr>
          <p:nvPr>
            <p:ph type="pic" sz="quarter" idx="13"/>
          </p:nvPr>
        </p:nvSpPr>
        <p:spPr>
          <a:gradFill flip="none" rotWithShape="1">
            <a:gsLst>
              <a:gs pos="0">
                <a:srgbClr val="5F4B8B"/>
              </a:gs>
              <a:gs pos="100000">
                <a:srgbClr val="D32E5E"/>
              </a:gs>
            </a:gsLst>
            <a:lin ang="0" scaled="1"/>
            <a:tileRect/>
          </a:gradFill>
        </p:spPr>
      </p:sp>
      <p:sp>
        <p:nvSpPr>
          <p:cNvPr id="4" name="ZoneTexte 3">
            <a:extLst>
              <a:ext uri="{FF2B5EF4-FFF2-40B4-BE49-F238E27FC236}">
                <a16:creationId xmlns:a16="http://schemas.microsoft.com/office/drawing/2014/main" id="{C8BCC186-D7A7-4F94-9D0F-7F849703B640}"/>
              </a:ext>
            </a:extLst>
          </p:cNvPr>
          <p:cNvSpPr txBox="1"/>
          <p:nvPr/>
        </p:nvSpPr>
        <p:spPr>
          <a:xfrm>
            <a:off x="2307771" y="2307771"/>
            <a:ext cx="7663543" cy="830997"/>
          </a:xfrm>
          <a:prstGeom prst="rect">
            <a:avLst/>
          </a:prstGeom>
          <a:noFill/>
        </p:spPr>
        <p:txBody>
          <a:bodyPr wrap="square" rtlCol="0">
            <a:spAutoFit/>
          </a:bodyPr>
          <a:lstStyle/>
          <a:p>
            <a:r>
              <a:rPr lang="fr-FR" sz="4800" dirty="0"/>
              <a:t>ANNEXES</a:t>
            </a:r>
          </a:p>
        </p:txBody>
      </p:sp>
    </p:spTree>
    <p:extLst>
      <p:ext uri="{BB962C8B-B14F-4D97-AF65-F5344CB8AC3E}">
        <p14:creationId xmlns:p14="http://schemas.microsoft.com/office/powerpoint/2010/main" val="16774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C755A1A-8A01-476A-8F5D-680C18BBD95D}"/>
              </a:ext>
            </a:extLst>
          </p:cNvPr>
          <p:cNvSpPr>
            <a:spLocks noGrp="1"/>
          </p:cNvSpPr>
          <p:nvPr>
            <p:ph type="title"/>
          </p:nvPr>
        </p:nvSpPr>
        <p:spPr/>
        <p:txBody>
          <a:bodyPr/>
          <a:lstStyle/>
          <a:p>
            <a:endParaRPr lang="fr-FR"/>
          </a:p>
        </p:txBody>
      </p:sp>
      <p:pic>
        <p:nvPicPr>
          <p:cNvPr id="7" name="Image 6">
            <a:extLst>
              <a:ext uri="{FF2B5EF4-FFF2-40B4-BE49-F238E27FC236}">
                <a16:creationId xmlns:a16="http://schemas.microsoft.com/office/drawing/2014/main" id="{D4CF2A01-F323-4C9C-9619-C71E9A96ABFC}"/>
              </a:ext>
            </a:extLst>
          </p:cNvPr>
          <p:cNvPicPr>
            <a:picLocks noChangeAspect="1"/>
          </p:cNvPicPr>
          <p:nvPr/>
        </p:nvPicPr>
        <p:blipFill rotWithShape="1">
          <a:blip r:embed="rId2"/>
          <a:srcRect l="50000" t="10870" r="12559" b="31968"/>
          <a:stretch/>
        </p:blipFill>
        <p:spPr>
          <a:xfrm>
            <a:off x="1936376" y="1796527"/>
            <a:ext cx="8319247" cy="4346089"/>
          </a:xfrm>
          <a:prstGeom prst="rect">
            <a:avLst/>
          </a:prstGeom>
        </p:spPr>
      </p:pic>
    </p:spTree>
    <p:extLst>
      <p:ext uri="{BB962C8B-B14F-4D97-AF65-F5344CB8AC3E}">
        <p14:creationId xmlns:p14="http://schemas.microsoft.com/office/powerpoint/2010/main" val="2946023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028537" y="1326087"/>
            <a:ext cx="4190680" cy="4566713"/>
          </a:xfrm>
          <a:prstGeom prst="rect">
            <a:avLst/>
          </a:prstGeom>
          <a:gradFill flip="none" rotWithShape="1">
            <a:gsLst>
              <a:gs pos="0">
                <a:srgbClr val="5F4B8B"/>
              </a:gs>
              <a:gs pos="100000">
                <a:srgbClr val="D32E5E"/>
              </a:gs>
            </a:gsLst>
            <a:lin ang="0" scaled="1"/>
            <a:tileRect/>
          </a:gradFill>
        </p:spPr>
        <p:txBody>
          <a:bodyPr rtlCol="0" anchor="ctr"/>
          <a:lstStyle/>
          <a:p>
            <a:pPr algn="ctr"/>
            <a:endParaRPr lang="fr-FR">
              <a:latin typeface="Titillium" panose="020B0604020202020204" charset="0"/>
            </a:endParaRPr>
          </a:p>
        </p:txBody>
      </p:sp>
      <p:sp>
        <p:nvSpPr>
          <p:cNvPr id="48" name="Rectangle 47">
            <a:extLst>
              <a:ext uri="{FF2B5EF4-FFF2-40B4-BE49-F238E27FC236}">
                <a16:creationId xmlns:a16="http://schemas.microsoft.com/office/drawing/2014/main" id="{E3C4CAEB-0B8D-41A7-B692-57585729AD81}"/>
              </a:ext>
            </a:extLst>
          </p:cNvPr>
          <p:cNvSpPr/>
          <p:nvPr/>
        </p:nvSpPr>
        <p:spPr>
          <a:xfrm>
            <a:off x="6250032" y="1326087"/>
            <a:ext cx="4160098" cy="4566713"/>
          </a:xfrm>
          <a:prstGeom prst="rect">
            <a:avLst/>
          </a:prstGeom>
          <a:gradFill flip="none" rotWithShape="1">
            <a:gsLst>
              <a:gs pos="0">
                <a:srgbClr val="5F4B8B"/>
              </a:gs>
              <a:gs pos="100000">
                <a:srgbClr val="D32E5E"/>
              </a:gs>
            </a:gsLst>
            <a:lin ang="0" scaled="1"/>
            <a:tileRect/>
          </a:gradFill>
        </p:spPr>
        <p:txBody>
          <a:bodyPr rtlCol="0" anchor="ctr"/>
          <a:lstStyle/>
          <a:p>
            <a:pPr algn="ctr"/>
            <a:endParaRPr lang="fr-FR">
              <a:latin typeface="Titillium" panose="020B0604020202020204" charset="0"/>
            </a:endParaRPr>
          </a:p>
        </p:txBody>
      </p:sp>
      <p:sp>
        <p:nvSpPr>
          <p:cNvPr id="2" name="Titre 1"/>
          <p:cNvSpPr>
            <a:spLocks noGrp="1"/>
          </p:cNvSpPr>
          <p:nvPr>
            <p:ph type="title"/>
          </p:nvPr>
        </p:nvSpPr>
        <p:spPr>
          <a:xfrm>
            <a:off x="2490209" y="109555"/>
            <a:ext cx="7488832" cy="1066130"/>
          </a:xfrm>
        </p:spPr>
        <p:txBody>
          <a:bodyPr>
            <a:normAutofit fontScale="90000"/>
          </a:bodyPr>
          <a:lstStyle/>
          <a:p>
            <a:pPr algn="r"/>
            <a:r>
              <a:rPr lang="fr-FR" dirty="0">
                <a:latin typeface="Titillium" panose="020B0604020202020204" charset="0"/>
              </a:rPr>
              <a:t>Démarche</a:t>
            </a:r>
            <a:br>
              <a:rPr lang="fr-FR" sz="3200" dirty="0">
                <a:latin typeface="Titillium" panose="020B0604020202020204" charset="0"/>
              </a:rPr>
            </a:br>
            <a:r>
              <a:rPr lang="fr-FR" sz="900" dirty="0">
                <a:latin typeface="Titillium" panose="020B0604020202020204" charset="0"/>
              </a:rPr>
              <a:t> </a:t>
            </a:r>
            <a:br>
              <a:rPr lang="fr-FR" sz="3200" dirty="0">
                <a:latin typeface="Titillium" panose="020B0604020202020204" charset="0"/>
              </a:rPr>
            </a:br>
            <a:endParaRPr lang="fr-FR" sz="3100" dirty="0">
              <a:latin typeface="Titillium" panose="020B0604020202020204" charset="0"/>
              <a:ea typeface="Yu Gothic UI Light" panose="020B0300000000000000" pitchFamily="34" charset="-128"/>
            </a:endParaRPr>
          </a:p>
        </p:txBody>
      </p:sp>
      <p:sp>
        <p:nvSpPr>
          <p:cNvPr id="4" name="Espace réservé de la date 3"/>
          <p:cNvSpPr>
            <a:spLocks noGrp="1"/>
          </p:cNvSpPr>
          <p:nvPr>
            <p:ph type="dt" sz="half" idx="10"/>
          </p:nvPr>
        </p:nvSpPr>
        <p:spPr/>
        <p:txBody>
          <a:bodyPr/>
          <a:lstStyle/>
          <a:p>
            <a:r>
              <a:rPr lang="fr-FR" dirty="0"/>
              <a:t>17/06/2020</a:t>
            </a:r>
          </a:p>
        </p:txBody>
      </p:sp>
      <p:sp>
        <p:nvSpPr>
          <p:cNvPr id="6" name="Espace réservé du numéro de diapositive 5"/>
          <p:cNvSpPr>
            <a:spLocks noGrp="1"/>
          </p:cNvSpPr>
          <p:nvPr>
            <p:ph type="sldNum" sz="quarter" idx="12"/>
          </p:nvPr>
        </p:nvSpPr>
        <p:spPr/>
        <p:txBody>
          <a:bodyPr/>
          <a:lstStyle/>
          <a:p>
            <a:fld id="{D384C430-F8FC-4B07-B0BC-750FA1B3CF0A}" type="slidenum">
              <a:rPr lang="fr-FR" smtClean="0"/>
              <a:t>27</a:t>
            </a:fld>
            <a:endParaRPr lang="fr-FR"/>
          </a:p>
        </p:txBody>
      </p:sp>
      <p:sp>
        <p:nvSpPr>
          <p:cNvPr id="15" name="Rectangle 14"/>
          <p:cNvSpPr/>
          <p:nvPr/>
        </p:nvSpPr>
        <p:spPr>
          <a:xfrm>
            <a:off x="2149593" y="5100066"/>
            <a:ext cx="3919862" cy="405704"/>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évaluation de la précision</a:t>
            </a:r>
          </a:p>
        </p:txBody>
      </p:sp>
      <p:sp>
        <p:nvSpPr>
          <p:cNvPr id="21" name="Rectangle 20"/>
          <p:cNvSpPr/>
          <p:nvPr/>
        </p:nvSpPr>
        <p:spPr>
          <a:xfrm>
            <a:off x="3749999" y="905593"/>
            <a:ext cx="811954" cy="369332"/>
          </a:xfrm>
          <a:prstGeom prst="rect">
            <a:avLst/>
          </a:prstGeom>
          <a:gradFill flip="none" rotWithShape="1">
            <a:gsLst>
              <a:gs pos="0">
                <a:srgbClr val="5F4B8B"/>
              </a:gs>
              <a:gs pos="100000">
                <a:srgbClr val="D32E5E"/>
              </a:gs>
            </a:gsLst>
            <a:lin ang="0" scaled="1"/>
            <a:tileRect/>
          </a:gradFill>
        </p:spPr>
        <p:txBody>
          <a:bodyPr wrap="none" rtlCol="0">
            <a:spAutoFit/>
          </a:bodyPr>
          <a:lstStyle/>
          <a:p>
            <a:r>
              <a:rPr lang="fr-FR" dirty="0">
                <a:solidFill>
                  <a:schemeClr val="bg2"/>
                </a:solidFill>
                <a:latin typeface="Titillium" panose="020B0604020202020204" charset="0"/>
              </a:rPr>
              <a:t>Textes</a:t>
            </a:r>
          </a:p>
        </p:txBody>
      </p:sp>
      <p:sp>
        <p:nvSpPr>
          <p:cNvPr id="7" name="Rectangle 6"/>
          <p:cNvSpPr/>
          <p:nvPr/>
        </p:nvSpPr>
        <p:spPr>
          <a:xfrm>
            <a:off x="2149593" y="1687793"/>
            <a:ext cx="3933671" cy="441295"/>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Pré-traitement des données par défaut</a:t>
            </a:r>
          </a:p>
        </p:txBody>
      </p:sp>
      <p:sp>
        <p:nvSpPr>
          <p:cNvPr id="35" name="Rectangle 34"/>
          <p:cNvSpPr/>
          <p:nvPr/>
        </p:nvSpPr>
        <p:spPr>
          <a:xfrm>
            <a:off x="7937960" y="900604"/>
            <a:ext cx="891591" cy="369332"/>
          </a:xfrm>
          <a:prstGeom prst="rect">
            <a:avLst/>
          </a:prstGeom>
          <a:gradFill flip="none" rotWithShape="1">
            <a:gsLst>
              <a:gs pos="0">
                <a:srgbClr val="5F4B8B"/>
              </a:gs>
              <a:gs pos="100000">
                <a:srgbClr val="D32E5E"/>
              </a:gs>
            </a:gsLst>
            <a:lin ang="0" scaled="1"/>
            <a:tileRect/>
          </a:gradFill>
        </p:spPr>
        <p:txBody>
          <a:bodyPr wrap="none" rtlCol="0">
            <a:spAutoFit/>
          </a:bodyPr>
          <a:lstStyle/>
          <a:p>
            <a:r>
              <a:rPr lang="fr-FR" dirty="0">
                <a:solidFill>
                  <a:schemeClr val="bg2"/>
                </a:solidFill>
                <a:latin typeface="Titillium" panose="020B0604020202020204" charset="0"/>
              </a:rPr>
              <a:t>Images</a:t>
            </a:r>
          </a:p>
        </p:txBody>
      </p:sp>
      <p:sp>
        <p:nvSpPr>
          <p:cNvPr id="37" name="Flèche vers le bas 36"/>
          <p:cNvSpPr/>
          <p:nvPr/>
        </p:nvSpPr>
        <p:spPr>
          <a:xfrm>
            <a:off x="8180262" y="2086612"/>
            <a:ext cx="288032" cy="252000"/>
          </a:xfrm>
          <a:prstGeom prst="downArrow">
            <a:avLst/>
          </a:prstGeom>
          <a:solidFill>
            <a:srgbClr val="BAC2D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tillium" panose="020B0604020202020204" charset="0"/>
            </a:endParaRPr>
          </a:p>
        </p:txBody>
      </p:sp>
      <p:sp>
        <p:nvSpPr>
          <p:cNvPr id="38" name="Flèche vers le bas 37"/>
          <p:cNvSpPr/>
          <p:nvPr/>
        </p:nvSpPr>
        <p:spPr>
          <a:xfrm>
            <a:off x="8175731" y="2711543"/>
            <a:ext cx="288032" cy="252000"/>
          </a:xfrm>
          <a:prstGeom prst="downArrow">
            <a:avLst/>
          </a:prstGeom>
          <a:solidFill>
            <a:srgbClr val="BAC2D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43" name="Rectangle 42"/>
          <p:cNvSpPr/>
          <p:nvPr/>
        </p:nvSpPr>
        <p:spPr>
          <a:xfrm>
            <a:off x="6357446" y="1683417"/>
            <a:ext cx="3933671" cy="441295"/>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Pré-traitement des données par défaut</a:t>
            </a:r>
          </a:p>
        </p:txBody>
      </p:sp>
      <p:sp>
        <p:nvSpPr>
          <p:cNvPr id="44" name="Rectangle 43"/>
          <p:cNvSpPr/>
          <p:nvPr/>
        </p:nvSpPr>
        <p:spPr>
          <a:xfrm>
            <a:off x="6357443" y="2979791"/>
            <a:ext cx="3933671" cy="405703"/>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Réduction de dimension ACP puis TSNE</a:t>
            </a:r>
          </a:p>
        </p:txBody>
      </p:sp>
      <p:sp>
        <p:nvSpPr>
          <p:cNvPr id="45" name="Rectangle 44"/>
          <p:cNvSpPr/>
          <p:nvPr/>
        </p:nvSpPr>
        <p:spPr>
          <a:xfrm>
            <a:off x="6357444" y="2350303"/>
            <a:ext cx="3933671" cy="417840"/>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Extraction de </a:t>
            </a:r>
            <a:r>
              <a:rPr lang="fr-FR" sz="1600" dirty="0" err="1">
                <a:solidFill>
                  <a:schemeClr val="tx1"/>
                </a:solidFill>
                <a:latin typeface="Titillium" panose="020B0604020202020204" charset="0"/>
              </a:rPr>
              <a:t>features</a:t>
            </a:r>
            <a:r>
              <a:rPr lang="fr-FR" sz="1600" dirty="0">
                <a:solidFill>
                  <a:schemeClr val="tx1"/>
                </a:solidFill>
                <a:latin typeface="Titillium" panose="020B0604020202020204" charset="0"/>
              </a:rPr>
              <a:t> par ORB</a:t>
            </a:r>
          </a:p>
        </p:txBody>
      </p:sp>
      <p:sp>
        <p:nvSpPr>
          <p:cNvPr id="54" name="Rectangle 53">
            <a:extLst>
              <a:ext uri="{FF2B5EF4-FFF2-40B4-BE49-F238E27FC236}">
                <a16:creationId xmlns:a16="http://schemas.microsoft.com/office/drawing/2014/main" id="{F45D028B-590E-4D4F-B007-8C427D1DA6E4}"/>
              </a:ext>
            </a:extLst>
          </p:cNvPr>
          <p:cNvSpPr/>
          <p:nvPr/>
        </p:nvSpPr>
        <p:spPr>
          <a:xfrm>
            <a:off x="4241892" y="2288348"/>
            <a:ext cx="1841916" cy="691444"/>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Extraction de </a:t>
            </a:r>
            <a:r>
              <a:rPr lang="fr-FR" sz="1600" dirty="0" err="1">
                <a:solidFill>
                  <a:schemeClr val="tx1"/>
                </a:solidFill>
                <a:latin typeface="Titillium" panose="020B0604020202020204" charset="0"/>
              </a:rPr>
              <a:t>features</a:t>
            </a:r>
            <a:endParaRPr lang="fr-FR" sz="1600" dirty="0">
              <a:solidFill>
                <a:schemeClr val="tx1"/>
              </a:solidFill>
              <a:latin typeface="Titillium" panose="020B0604020202020204" charset="0"/>
            </a:endParaRPr>
          </a:p>
          <a:p>
            <a:pPr algn="ctr"/>
            <a:r>
              <a:rPr lang="fr-FR" sz="1600" dirty="0">
                <a:solidFill>
                  <a:schemeClr val="tx1"/>
                </a:solidFill>
                <a:latin typeface="Titillium" panose="020B0604020202020204" charset="0"/>
              </a:rPr>
              <a:t>Bag of </a:t>
            </a:r>
            <a:r>
              <a:rPr lang="fr-FR" sz="1600" dirty="0" err="1">
                <a:solidFill>
                  <a:schemeClr val="tx1"/>
                </a:solidFill>
                <a:latin typeface="Titillium" panose="020B0604020202020204" charset="0"/>
              </a:rPr>
              <a:t>words</a:t>
            </a:r>
            <a:endParaRPr lang="fr-FR" sz="1600" dirty="0">
              <a:solidFill>
                <a:schemeClr val="tx1"/>
              </a:solidFill>
              <a:latin typeface="Titillium" panose="020B0604020202020204" charset="0"/>
            </a:endParaRPr>
          </a:p>
        </p:txBody>
      </p:sp>
      <p:sp>
        <p:nvSpPr>
          <p:cNvPr id="55" name="Flèche vers le bas 33">
            <a:extLst>
              <a:ext uri="{FF2B5EF4-FFF2-40B4-BE49-F238E27FC236}">
                <a16:creationId xmlns:a16="http://schemas.microsoft.com/office/drawing/2014/main" id="{AB1CCECA-596C-406E-8C5E-FC5015C2B5D3}"/>
              </a:ext>
            </a:extLst>
          </p:cNvPr>
          <p:cNvSpPr/>
          <p:nvPr/>
        </p:nvSpPr>
        <p:spPr>
          <a:xfrm>
            <a:off x="5054751" y="2078913"/>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56" name="Flèche vers le bas 33">
            <a:extLst>
              <a:ext uri="{FF2B5EF4-FFF2-40B4-BE49-F238E27FC236}">
                <a16:creationId xmlns:a16="http://schemas.microsoft.com/office/drawing/2014/main" id="{A591DA05-E10A-4D81-8380-1E083CF459A0}"/>
              </a:ext>
            </a:extLst>
          </p:cNvPr>
          <p:cNvSpPr/>
          <p:nvPr/>
        </p:nvSpPr>
        <p:spPr>
          <a:xfrm>
            <a:off x="4038482" y="3258039"/>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60" name="Flèche vers le bas 33">
            <a:extLst>
              <a:ext uri="{FF2B5EF4-FFF2-40B4-BE49-F238E27FC236}">
                <a16:creationId xmlns:a16="http://schemas.microsoft.com/office/drawing/2014/main" id="{4C08E68F-BAA2-40C3-9CF2-C4D11D403F4D}"/>
              </a:ext>
            </a:extLst>
          </p:cNvPr>
          <p:cNvSpPr/>
          <p:nvPr/>
        </p:nvSpPr>
        <p:spPr>
          <a:xfrm>
            <a:off x="8159594" y="3429000"/>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32" name="Rectangle 31">
            <a:extLst>
              <a:ext uri="{FF2B5EF4-FFF2-40B4-BE49-F238E27FC236}">
                <a16:creationId xmlns:a16="http://schemas.microsoft.com/office/drawing/2014/main" id="{85E75061-DA10-4342-8C30-CD7746C1F128}"/>
              </a:ext>
            </a:extLst>
          </p:cNvPr>
          <p:cNvSpPr/>
          <p:nvPr/>
        </p:nvSpPr>
        <p:spPr>
          <a:xfrm>
            <a:off x="6330624" y="4587350"/>
            <a:ext cx="3919862" cy="516067"/>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Analyse mesures : similarité entre catégories et clusters</a:t>
            </a:r>
          </a:p>
        </p:txBody>
      </p:sp>
      <p:sp>
        <p:nvSpPr>
          <p:cNvPr id="31" name="Rectangle 30"/>
          <p:cNvSpPr/>
          <p:nvPr/>
        </p:nvSpPr>
        <p:spPr>
          <a:xfrm>
            <a:off x="2149593" y="3820765"/>
            <a:ext cx="3933671" cy="405703"/>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Réduction de dimension ACP</a:t>
            </a:r>
          </a:p>
        </p:txBody>
      </p:sp>
      <p:sp>
        <p:nvSpPr>
          <p:cNvPr id="33" name="Rectangle 32">
            <a:extLst>
              <a:ext uri="{FF2B5EF4-FFF2-40B4-BE49-F238E27FC236}">
                <a16:creationId xmlns:a16="http://schemas.microsoft.com/office/drawing/2014/main" id="{EE84E82D-90FF-49B4-991B-B0A53C13FE62}"/>
              </a:ext>
            </a:extLst>
          </p:cNvPr>
          <p:cNvSpPr/>
          <p:nvPr/>
        </p:nvSpPr>
        <p:spPr>
          <a:xfrm>
            <a:off x="2149593" y="3139052"/>
            <a:ext cx="3933671" cy="405703"/>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Visualisation par TSNE et UMAP</a:t>
            </a:r>
          </a:p>
        </p:txBody>
      </p:sp>
      <p:sp>
        <p:nvSpPr>
          <p:cNvPr id="36" name="Flèche vers le bas 33">
            <a:extLst>
              <a:ext uri="{FF2B5EF4-FFF2-40B4-BE49-F238E27FC236}">
                <a16:creationId xmlns:a16="http://schemas.microsoft.com/office/drawing/2014/main" id="{5DD7C317-F66D-4A3B-81F5-9B1D3F72A42C}"/>
              </a:ext>
            </a:extLst>
          </p:cNvPr>
          <p:cNvSpPr/>
          <p:nvPr/>
        </p:nvSpPr>
        <p:spPr>
          <a:xfrm>
            <a:off x="5029805" y="2949583"/>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39" name="Flèche vers le bas 33">
            <a:extLst>
              <a:ext uri="{FF2B5EF4-FFF2-40B4-BE49-F238E27FC236}">
                <a16:creationId xmlns:a16="http://schemas.microsoft.com/office/drawing/2014/main" id="{D99F2001-818E-4D4A-9AAA-B2563F0542FA}"/>
              </a:ext>
            </a:extLst>
          </p:cNvPr>
          <p:cNvSpPr/>
          <p:nvPr/>
        </p:nvSpPr>
        <p:spPr>
          <a:xfrm>
            <a:off x="3975929" y="3578101"/>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40" name="Rectangle 39">
            <a:extLst>
              <a:ext uri="{FF2B5EF4-FFF2-40B4-BE49-F238E27FC236}">
                <a16:creationId xmlns:a16="http://schemas.microsoft.com/office/drawing/2014/main" id="{939B7A64-9E32-40A4-96AB-21A119DB0CA4}"/>
              </a:ext>
            </a:extLst>
          </p:cNvPr>
          <p:cNvSpPr/>
          <p:nvPr/>
        </p:nvSpPr>
        <p:spPr>
          <a:xfrm>
            <a:off x="2149593" y="2294705"/>
            <a:ext cx="1768679" cy="685086"/>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Extraction de </a:t>
            </a:r>
            <a:r>
              <a:rPr lang="fr-FR" sz="1600" dirty="0" err="1">
                <a:solidFill>
                  <a:schemeClr val="tx1"/>
                </a:solidFill>
                <a:latin typeface="Titillium" panose="020B0604020202020204" charset="0"/>
              </a:rPr>
              <a:t>features</a:t>
            </a:r>
            <a:endParaRPr lang="fr-FR" sz="1600" dirty="0">
              <a:solidFill>
                <a:schemeClr val="tx1"/>
              </a:solidFill>
              <a:latin typeface="Titillium" panose="020B0604020202020204" charset="0"/>
            </a:endParaRPr>
          </a:p>
          <a:p>
            <a:pPr algn="ctr"/>
            <a:r>
              <a:rPr lang="fr-FR" sz="1600" dirty="0">
                <a:solidFill>
                  <a:schemeClr val="tx1"/>
                </a:solidFill>
                <a:latin typeface="Titillium" panose="020B0604020202020204" charset="0"/>
              </a:rPr>
              <a:t>TF IDF</a:t>
            </a:r>
          </a:p>
        </p:txBody>
      </p:sp>
      <p:sp>
        <p:nvSpPr>
          <p:cNvPr id="41" name="Flèche vers le bas 33">
            <a:extLst>
              <a:ext uri="{FF2B5EF4-FFF2-40B4-BE49-F238E27FC236}">
                <a16:creationId xmlns:a16="http://schemas.microsoft.com/office/drawing/2014/main" id="{EA2AEF8E-71BD-4EF5-9627-3B14FF5AD3E1}"/>
              </a:ext>
            </a:extLst>
          </p:cNvPr>
          <p:cNvSpPr/>
          <p:nvPr/>
        </p:nvSpPr>
        <p:spPr>
          <a:xfrm>
            <a:off x="2855159" y="2054250"/>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49" name="Flèche vers le bas 33">
            <a:extLst>
              <a:ext uri="{FF2B5EF4-FFF2-40B4-BE49-F238E27FC236}">
                <a16:creationId xmlns:a16="http://schemas.microsoft.com/office/drawing/2014/main" id="{941EE628-A391-4CAC-A23E-DC93E01D8EE7}"/>
              </a:ext>
            </a:extLst>
          </p:cNvPr>
          <p:cNvSpPr/>
          <p:nvPr/>
        </p:nvSpPr>
        <p:spPr>
          <a:xfrm>
            <a:off x="3975929" y="4220204"/>
            <a:ext cx="288032" cy="252000"/>
          </a:xfrm>
          <a:prstGeom prst="downArrow">
            <a:avLst>
              <a:gd name="adj1" fmla="val 61544"/>
              <a:gd name="adj2" fmla="val 50000"/>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29" name="Rectangle 28">
            <a:extLst>
              <a:ext uri="{FF2B5EF4-FFF2-40B4-BE49-F238E27FC236}">
                <a16:creationId xmlns:a16="http://schemas.microsoft.com/office/drawing/2014/main" id="{646FE7B7-D983-4014-B1B6-81DD3A3D63D6}"/>
              </a:ext>
            </a:extLst>
          </p:cNvPr>
          <p:cNvSpPr/>
          <p:nvPr/>
        </p:nvSpPr>
        <p:spPr>
          <a:xfrm>
            <a:off x="2149593" y="4469132"/>
            <a:ext cx="3933671" cy="405703"/>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Visualisation par TSNE et UMAP</a:t>
            </a:r>
          </a:p>
        </p:txBody>
      </p:sp>
      <p:sp>
        <p:nvSpPr>
          <p:cNvPr id="30" name="Flèche vers le bas 33">
            <a:extLst>
              <a:ext uri="{FF2B5EF4-FFF2-40B4-BE49-F238E27FC236}">
                <a16:creationId xmlns:a16="http://schemas.microsoft.com/office/drawing/2014/main" id="{9C8809C2-3E0A-466F-A9E8-E8E47BAA5699}"/>
              </a:ext>
            </a:extLst>
          </p:cNvPr>
          <p:cNvSpPr/>
          <p:nvPr/>
        </p:nvSpPr>
        <p:spPr>
          <a:xfrm>
            <a:off x="3975929" y="4874835"/>
            <a:ext cx="288032" cy="252000"/>
          </a:xfrm>
          <a:prstGeom prst="downArrow">
            <a:avLst>
              <a:gd name="adj1" fmla="val 61544"/>
              <a:gd name="adj2" fmla="val 50000"/>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42" name="Flèche vers le bas 33">
            <a:extLst>
              <a:ext uri="{FF2B5EF4-FFF2-40B4-BE49-F238E27FC236}">
                <a16:creationId xmlns:a16="http://schemas.microsoft.com/office/drawing/2014/main" id="{3A94CA52-BECF-4805-8C6E-3CF84C8C79DC}"/>
              </a:ext>
            </a:extLst>
          </p:cNvPr>
          <p:cNvSpPr/>
          <p:nvPr/>
        </p:nvSpPr>
        <p:spPr>
          <a:xfrm>
            <a:off x="2844023" y="2958485"/>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34" name="Rectangle 33">
            <a:extLst>
              <a:ext uri="{FF2B5EF4-FFF2-40B4-BE49-F238E27FC236}">
                <a16:creationId xmlns:a16="http://schemas.microsoft.com/office/drawing/2014/main" id="{A50E21BE-1C26-47D6-8E61-6D76F2EFD190}"/>
              </a:ext>
            </a:extLst>
          </p:cNvPr>
          <p:cNvSpPr/>
          <p:nvPr/>
        </p:nvSpPr>
        <p:spPr>
          <a:xfrm>
            <a:off x="6371255" y="3750722"/>
            <a:ext cx="3919862" cy="516067"/>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Création des clusters de descripteurs</a:t>
            </a:r>
          </a:p>
        </p:txBody>
      </p:sp>
      <p:sp>
        <p:nvSpPr>
          <p:cNvPr id="46" name="Flèche vers le bas 33">
            <a:extLst>
              <a:ext uri="{FF2B5EF4-FFF2-40B4-BE49-F238E27FC236}">
                <a16:creationId xmlns:a16="http://schemas.microsoft.com/office/drawing/2014/main" id="{6D4D5780-0E62-4E20-92A4-13C9B32E2019}"/>
              </a:ext>
            </a:extLst>
          </p:cNvPr>
          <p:cNvSpPr/>
          <p:nvPr/>
        </p:nvSpPr>
        <p:spPr>
          <a:xfrm>
            <a:off x="8095723" y="4301069"/>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Tree>
    <p:extLst>
      <p:ext uri="{BB962C8B-B14F-4D97-AF65-F5344CB8AC3E}">
        <p14:creationId xmlns:p14="http://schemas.microsoft.com/office/powerpoint/2010/main" val="3968319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p:cNvGrpSpPr/>
          <p:nvPr/>
        </p:nvGrpSpPr>
        <p:grpSpPr>
          <a:xfrm>
            <a:off x="1072277" y="3791232"/>
            <a:ext cx="7403758" cy="5009235"/>
            <a:chOff x="432745" y="-1761358"/>
            <a:chExt cx="6629156" cy="7782645"/>
          </a:xfrm>
        </p:grpSpPr>
        <p:sp>
          <p:nvSpPr>
            <p:cNvPr id="14" name="Rectangle 13"/>
            <p:cNvSpPr/>
            <p:nvPr/>
          </p:nvSpPr>
          <p:spPr>
            <a:xfrm>
              <a:off x="432745" y="3245494"/>
              <a:ext cx="5190946" cy="2775793"/>
            </a:xfrm>
            <a:prstGeom prst="rect">
              <a:avLst/>
            </a:prstGeom>
            <a:solidFill>
              <a:srgbClr val="0099CC">
                <a:alpha val="50196"/>
              </a:srgb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latin typeface="Titillium" panose="020B0604020202020204" charset="0"/>
              </a:endParaRPr>
            </a:p>
          </p:txBody>
        </p:sp>
        <p:sp>
          <p:nvSpPr>
            <p:cNvPr id="7" name="Rectangle 6"/>
            <p:cNvSpPr/>
            <p:nvPr/>
          </p:nvSpPr>
          <p:spPr>
            <a:xfrm>
              <a:off x="1756419" y="-1164995"/>
              <a:ext cx="3708662" cy="2151810"/>
            </a:xfrm>
            <a:prstGeom prst="rect">
              <a:avLst/>
            </a:prstGeom>
          </p:spPr>
          <p:txBody>
            <a:bodyPr wrap="square">
              <a:spAutoFit/>
            </a:bodyPr>
            <a:lstStyle/>
            <a:p>
              <a:r>
                <a:rPr lang="fr-FR" sz="1200" i="1" dirty="0">
                  <a:solidFill>
                    <a:schemeClr val="bg1"/>
                  </a:solidFill>
                  <a:latin typeface="Titillium" panose="020B0604020202020204" charset="0"/>
                  <a:ea typeface="Yu Gothic UI Semibold" panose="020B0700000000000000" pitchFamily="34" charset="-128"/>
                </a:rPr>
                <a:t>description</a:t>
              </a:r>
              <a:endParaRPr lang="en-US" sz="1200" dirty="0">
                <a:solidFill>
                  <a:schemeClr val="bg1"/>
                </a:solidFill>
                <a:latin typeface="Titillium" panose="020B0604020202020204" charset="0"/>
                <a:ea typeface="Yu Gothic UI Semibold" panose="020B0700000000000000" pitchFamily="34" charset="-128"/>
              </a:endParaRPr>
            </a:p>
            <a:p>
              <a:r>
                <a:rPr lang="en-US" sz="1200" dirty="0">
                  <a:latin typeface="Titillium" panose="020B0604020202020204" charset="0"/>
                  <a:ea typeface="Yu Gothic Light" panose="020B0300000000000000" pitchFamily="34" charset="-128"/>
                </a:rPr>
                <a:t>Specifications of 612 League Baby Boy's Checkered Casual Shirt General Details Pattern Checkered Occasion Casual Ideal For Baby Boy's Shirt Details Sleeve Half Sleeve Number of Contents in Sales Package Pack of 1 Brand Fit Regular Fabric 100% COTTON Fit Regular Additional Details Style Code BLS00S380001B Fabric Care ENZYME WASH</a:t>
              </a:r>
              <a:endParaRPr lang="fr-FR" sz="1200" dirty="0">
                <a:latin typeface="Titillium" panose="020B0604020202020204" charset="0"/>
                <a:ea typeface="Yu Gothic Light" panose="020B0300000000000000" pitchFamily="34" charset="-128"/>
              </a:endParaRPr>
            </a:p>
          </p:txBody>
        </p:sp>
        <p:sp>
          <p:nvSpPr>
            <p:cNvPr id="8" name="Rectangle 7"/>
            <p:cNvSpPr/>
            <p:nvPr/>
          </p:nvSpPr>
          <p:spPr>
            <a:xfrm>
              <a:off x="1972177" y="-1761358"/>
              <a:ext cx="5089724" cy="717270"/>
            </a:xfrm>
            <a:prstGeom prst="rect">
              <a:avLst/>
            </a:prstGeom>
          </p:spPr>
          <p:txBody>
            <a:bodyPr wrap="square">
              <a:spAutoFit/>
            </a:bodyPr>
            <a:lstStyle/>
            <a:p>
              <a:r>
                <a:rPr lang="fr-FR" sz="1200" i="1" dirty="0" err="1">
                  <a:latin typeface="Titillium" panose="020B0604020202020204" charset="0"/>
                  <a:ea typeface="Yu Gothic UI Semibold" panose="020B0700000000000000" pitchFamily="34" charset="-128"/>
                </a:rPr>
                <a:t>product_name</a:t>
              </a:r>
              <a:endParaRPr lang="en-US" sz="1200" dirty="0">
                <a:latin typeface="Titillium" panose="020B0604020202020204" charset="0"/>
                <a:ea typeface="Yu Gothic UI Semibold" panose="020B0700000000000000" pitchFamily="34" charset="-128"/>
              </a:endParaRPr>
            </a:p>
            <a:p>
              <a:r>
                <a:rPr lang="en-US" sz="1200" dirty="0">
                  <a:latin typeface="Titillium" panose="020B0604020202020204" charset="0"/>
                </a:rPr>
                <a:t>612 League Baby Boy's Checkered Casual Shirt</a:t>
              </a:r>
              <a:endParaRPr lang="fr-FR" sz="1200" dirty="0">
                <a:latin typeface="Titillium" panose="020B0604020202020204" charset="0"/>
              </a:endParaRPr>
            </a:p>
          </p:txBody>
        </p:sp>
      </p:grpSp>
      <p:pic>
        <p:nvPicPr>
          <p:cNvPr id="2051" name="Picture 3" descr="C:\Users\Maryse\Documents\o---FORMATION---o\OCR_DS\PROJET 6 - Class Biens Conso\PROJECT6\DATA\Flipkart\Images\762b6b22cccf91935e92446efe298fe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4143" y="3530345"/>
            <a:ext cx="2008293" cy="2254369"/>
          </a:xfrm>
          <a:prstGeom prst="rect">
            <a:avLst/>
          </a:prstGeom>
          <a:noFill/>
          <a:ln>
            <a:noFill/>
          </a:ln>
          <a:extLst>
            <a:ext uri="{909E8E84-426E-40DD-AFC4-6F175D3DCCD1}">
              <a14:hiddenFill xmlns:a14="http://schemas.microsoft.com/office/drawing/2010/main">
                <a:solidFill>
                  <a:srgbClr val="FFFFFF"/>
                </a:solidFill>
              </a14:hiddenFill>
            </a:ext>
          </a:extLst>
        </p:spPr>
      </p:pic>
      <p:graphicFrame>
        <p:nvGraphicFramePr>
          <p:cNvPr id="12" name="Diagramme 11">
            <a:extLst>
              <a:ext uri="{FF2B5EF4-FFF2-40B4-BE49-F238E27FC236}">
                <a16:creationId xmlns:a16="http://schemas.microsoft.com/office/drawing/2014/main" id="{95095B00-2899-4E9E-995C-CBDDC1C73118}"/>
              </a:ext>
            </a:extLst>
          </p:cNvPr>
          <p:cNvGraphicFramePr/>
          <p:nvPr>
            <p:extLst>
              <p:ext uri="{D42A27DB-BD31-4B8C-83A1-F6EECF244321}">
                <p14:modId xmlns:p14="http://schemas.microsoft.com/office/powerpoint/2010/main" val="237817976"/>
              </p:ext>
            </p:extLst>
          </p:nvPr>
        </p:nvGraphicFramePr>
        <p:xfrm>
          <a:off x="1736476" y="751777"/>
          <a:ext cx="8860187" cy="2677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7609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9B38CED-8B6C-4DC8-B817-438826D76DF8}"/>
              </a:ext>
            </a:extLst>
          </p:cNvPr>
          <p:cNvSpPr>
            <a:spLocks noGrp="1"/>
          </p:cNvSpPr>
          <p:nvPr>
            <p:ph type="title"/>
          </p:nvPr>
        </p:nvSpPr>
        <p:spPr>
          <a:xfrm>
            <a:off x="1790700" y="876300"/>
            <a:ext cx="8610600" cy="495486"/>
          </a:xfrm>
        </p:spPr>
        <p:txBody>
          <a:bodyPr/>
          <a:lstStyle/>
          <a:p>
            <a:r>
              <a:rPr lang="fr-FR" dirty="0"/>
              <a:t>Effectif réparti en 7 catégories de niveau 1 comportant150 individus </a:t>
            </a:r>
          </a:p>
        </p:txBody>
      </p:sp>
      <p:pic>
        <p:nvPicPr>
          <p:cNvPr id="1026" name="Picture 2">
            <a:extLst>
              <a:ext uri="{FF2B5EF4-FFF2-40B4-BE49-F238E27FC236}">
                <a16:creationId xmlns:a16="http://schemas.microsoft.com/office/drawing/2014/main" id="{73B714DA-4186-4A8C-9406-F757F823E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913" y="2074162"/>
            <a:ext cx="6637337" cy="390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71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B5CCF9E-CBD7-45D7-806D-62E2175B3B47}"/>
              </a:ext>
            </a:extLst>
          </p:cNvPr>
          <p:cNvSpPr>
            <a:spLocks noGrp="1"/>
          </p:cNvSpPr>
          <p:nvPr>
            <p:ph type="title"/>
          </p:nvPr>
        </p:nvSpPr>
        <p:spPr/>
        <p:txBody>
          <a:bodyPr/>
          <a:lstStyle/>
          <a:p>
            <a:r>
              <a:rPr lang="fr-FR" dirty="0"/>
              <a:t>Questions</a:t>
            </a:r>
          </a:p>
        </p:txBody>
      </p:sp>
      <p:sp>
        <p:nvSpPr>
          <p:cNvPr id="4" name="ZoneTexte 3">
            <a:extLst>
              <a:ext uri="{FF2B5EF4-FFF2-40B4-BE49-F238E27FC236}">
                <a16:creationId xmlns:a16="http://schemas.microsoft.com/office/drawing/2014/main" id="{B8E452BD-5019-450C-8050-DDEA8EE021DB}"/>
              </a:ext>
            </a:extLst>
          </p:cNvPr>
          <p:cNvSpPr txBox="1"/>
          <p:nvPr/>
        </p:nvSpPr>
        <p:spPr>
          <a:xfrm>
            <a:off x="1075765" y="1882588"/>
            <a:ext cx="9325535" cy="4206280"/>
          </a:xfrm>
          <a:prstGeom prst="rect">
            <a:avLst/>
          </a:prstGeom>
          <a:noFill/>
        </p:spPr>
        <p:txBody>
          <a:bodyPr wrap="square" rtlCol="0">
            <a:spAutoFit/>
          </a:bodyPr>
          <a:lstStyle/>
          <a:p>
            <a:pPr marL="152400" marR="152400" rtl="0">
              <a:spcBef>
                <a:spcPts val="800"/>
              </a:spcBef>
              <a:spcAft>
                <a:spcPts val="0"/>
              </a:spcAft>
            </a:pPr>
            <a:r>
              <a:rPr lang="fr-FR" dirty="0">
                <a:solidFill>
                  <a:srgbClr val="000000"/>
                </a:solidFill>
                <a:latin typeface="Montserrat" panose="00000500000000000000" pitchFamily="2" charset="0"/>
              </a:rPr>
              <a:t>Comment utiliser les différents outils ? https://openclassrooms.com/fr/paths/164/projects/632/resources</a:t>
            </a:r>
          </a:p>
          <a:p>
            <a:pPr marL="495300" marR="152400" indent="-342900" rtl="0">
              <a:spcBef>
                <a:spcPts val="800"/>
              </a:spcBef>
              <a:spcAft>
                <a:spcPts val="0"/>
              </a:spcAft>
              <a:buFont typeface="+mj-lt"/>
              <a:buAutoNum type="arabicPeriod"/>
            </a:pPr>
            <a:r>
              <a:rPr lang="fr-FR" sz="1800" b="0" i="0" u="none" strike="noStrike" dirty="0">
                <a:solidFill>
                  <a:srgbClr val="000000"/>
                </a:solidFill>
                <a:effectLst/>
                <a:latin typeface="Montserrat" panose="00000500000000000000" pitchFamily="2" charset="0"/>
              </a:rPr>
              <a:t>Créer un notebook </a:t>
            </a:r>
            <a:r>
              <a:rPr lang="fr-FR" sz="1800" b="0" i="0" u="none" strike="noStrike" dirty="0" err="1">
                <a:solidFill>
                  <a:srgbClr val="000000"/>
                </a:solidFill>
                <a:effectLst/>
                <a:latin typeface="Montserrat" panose="00000500000000000000" pitchFamily="2" charset="0"/>
              </a:rPr>
              <a:t>Jupyter</a:t>
            </a:r>
            <a:endParaRPr lang="fr-FR" sz="1800" b="0" i="0" u="none" strike="noStrike" dirty="0">
              <a:solidFill>
                <a:srgbClr val="000000"/>
              </a:solidFill>
              <a:effectLst/>
              <a:latin typeface="Montserrat" panose="00000500000000000000" pitchFamily="2" charset="0"/>
            </a:endParaRPr>
          </a:p>
          <a:p>
            <a:pPr marL="495300" marR="152400" indent="-342900" rtl="0">
              <a:spcBef>
                <a:spcPts val="0"/>
              </a:spcBef>
              <a:spcAft>
                <a:spcPts val="0"/>
              </a:spcAft>
              <a:buFont typeface="+mj-lt"/>
              <a:buAutoNum type="arabicPeriod"/>
            </a:pPr>
            <a:r>
              <a:rPr lang="fr-FR" sz="1800" b="0" i="0" u="none" strike="noStrike" dirty="0">
                <a:solidFill>
                  <a:srgbClr val="000000"/>
                </a:solidFill>
                <a:effectLst/>
                <a:latin typeface="Montserrat" panose="00000500000000000000" pitchFamily="2" charset="0"/>
              </a:rPr>
              <a:t>Créer un dossier </a:t>
            </a:r>
            <a:r>
              <a:rPr lang="fr-FR" sz="1800" b="0" i="0" u="none" strike="noStrike" dirty="0" err="1">
                <a:solidFill>
                  <a:srgbClr val="000000"/>
                </a:solidFill>
                <a:effectLst/>
                <a:latin typeface="Montserrat" panose="00000500000000000000" pitchFamily="2" charset="0"/>
              </a:rPr>
              <a:t>Github</a:t>
            </a:r>
            <a:r>
              <a:rPr lang="fr-FR" sz="1800" b="0" i="0" u="none" strike="noStrike" dirty="0">
                <a:solidFill>
                  <a:srgbClr val="000000"/>
                </a:solidFill>
                <a:effectLst/>
                <a:latin typeface="Montserrat" panose="00000500000000000000" pitchFamily="2" charset="0"/>
              </a:rPr>
              <a:t> </a:t>
            </a:r>
            <a:r>
              <a:rPr lang="fr-FR" dirty="0">
                <a:solidFill>
                  <a:srgbClr val="000000"/>
                </a:solidFill>
                <a:latin typeface="Montserrat" panose="00000500000000000000" pitchFamily="2" charset="0"/>
              </a:rPr>
              <a:t>contenant </a:t>
            </a:r>
          </a:p>
          <a:p>
            <a:pPr marL="895350" marR="152400" lvl="1" indent="-285750">
              <a:buFont typeface="Arial" panose="020B0604020202020204" pitchFamily="34" charset="0"/>
              <a:buChar char="•"/>
            </a:pPr>
            <a:r>
              <a:rPr lang="fr-FR" b="0" i="0" u="none" strike="noStrike" dirty="0">
                <a:solidFill>
                  <a:srgbClr val="000000"/>
                </a:solidFill>
                <a:effectLst/>
                <a:latin typeface="Montserrat" panose="00000500000000000000" pitchFamily="2" charset="0"/>
              </a:rPr>
              <a:t>Présentation </a:t>
            </a:r>
            <a:r>
              <a:rPr lang="fr-FR" b="0" i="0" u="none" strike="noStrike" dirty="0" err="1">
                <a:solidFill>
                  <a:srgbClr val="000000"/>
                </a:solidFill>
                <a:effectLst/>
                <a:latin typeface="Montserrat" panose="00000500000000000000" pitchFamily="2" charset="0"/>
              </a:rPr>
              <a:t>ppt</a:t>
            </a:r>
            <a:endParaRPr lang="fr-FR" b="0" i="0" u="none" strike="noStrike" dirty="0">
              <a:solidFill>
                <a:srgbClr val="000000"/>
              </a:solidFill>
              <a:effectLst/>
              <a:latin typeface="Montserrat" panose="00000500000000000000" pitchFamily="2" charset="0"/>
            </a:endParaRPr>
          </a:p>
          <a:p>
            <a:pPr marL="895350" marR="152400" lvl="1" indent="-285750">
              <a:buFont typeface="Arial" panose="020B0604020202020204" pitchFamily="34" charset="0"/>
              <a:buChar char="•"/>
            </a:pPr>
            <a:r>
              <a:rPr lang="fr-FR" dirty="0">
                <a:solidFill>
                  <a:srgbClr val="000000"/>
                </a:solidFill>
                <a:latin typeface="Montserrat" panose="00000500000000000000" pitchFamily="2" charset="0"/>
              </a:rPr>
              <a:t>Notebook </a:t>
            </a:r>
            <a:r>
              <a:rPr lang="fr-FR" dirty="0" err="1">
                <a:solidFill>
                  <a:srgbClr val="000000"/>
                </a:solidFill>
                <a:latin typeface="Montserrat" panose="00000500000000000000" pitchFamily="2" charset="0"/>
              </a:rPr>
              <a:t>jupyter</a:t>
            </a:r>
            <a:r>
              <a:rPr lang="fr-FR" dirty="0">
                <a:solidFill>
                  <a:srgbClr val="000000"/>
                </a:solidFill>
                <a:latin typeface="Montserrat" panose="00000500000000000000" pitchFamily="2" charset="0"/>
              </a:rPr>
              <a:t> avec </a:t>
            </a:r>
            <a:r>
              <a:rPr lang="fr-FR" dirty="0" err="1">
                <a:solidFill>
                  <a:srgbClr val="000000"/>
                </a:solidFill>
                <a:latin typeface="Montserrat" panose="00000500000000000000" pitchFamily="2" charset="0"/>
              </a:rPr>
              <a:t>versionning</a:t>
            </a:r>
            <a:endParaRPr lang="fr-FR" dirty="0">
              <a:solidFill>
                <a:srgbClr val="000000"/>
              </a:solidFill>
              <a:latin typeface="Montserrat" panose="00000500000000000000" pitchFamily="2" charset="0"/>
            </a:endParaRPr>
          </a:p>
          <a:p>
            <a:pPr marL="895350" marR="152400" lvl="1" indent="-285750">
              <a:buFont typeface="Arial" panose="020B0604020202020204" pitchFamily="34" charset="0"/>
              <a:buChar char="•"/>
            </a:pPr>
            <a:r>
              <a:rPr lang="fr-FR" b="0" dirty="0">
                <a:solidFill>
                  <a:srgbClr val="000000"/>
                </a:solidFill>
                <a:effectLst/>
                <a:latin typeface="Montserrat" panose="00000500000000000000" pitchFamily="2" charset="0"/>
              </a:rPr>
              <a:t>Les packages </a:t>
            </a:r>
          </a:p>
          <a:p>
            <a:pPr marL="895350" marR="152400" lvl="1" indent="-285750">
              <a:buFont typeface="Arial" panose="020B0604020202020204" pitchFamily="34" charset="0"/>
              <a:buChar char="•"/>
            </a:pPr>
            <a:r>
              <a:rPr lang="fr-FR" dirty="0">
                <a:solidFill>
                  <a:srgbClr val="000000"/>
                </a:solidFill>
                <a:latin typeface="Montserrat" panose="00000500000000000000" pitchFamily="2" charset="0"/>
              </a:rPr>
              <a:t>Et ???</a:t>
            </a:r>
          </a:p>
          <a:p>
            <a:pPr marL="495300" marR="152400" indent="-342900">
              <a:spcBef>
                <a:spcPts val="800"/>
              </a:spcBef>
              <a:buFont typeface="+mj-lt"/>
              <a:buAutoNum type="arabicPeriod"/>
            </a:pPr>
            <a:r>
              <a:rPr lang="fr-FR" dirty="0">
                <a:solidFill>
                  <a:srgbClr val="000000"/>
                </a:solidFill>
                <a:latin typeface="Montserrat" panose="00000500000000000000" pitchFamily="2" charset="0"/>
              </a:rPr>
              <a:t>Créer l’API sur </a:t>
            </a:r>
            <a:r>
              <a:rPr lang="fr-FR" dirty="0" err="1">
                <a:solidFill>
                  <a:srgbClr val="000000"/>
                </a:solidFill>
                <a:latin typeface="Montserrat" panose="00000500000000000000" pitchFamily="2" charset="0"/>
              </a:rPr>
              <a:t>streamlit</a:t>
            </a:r>
            <a:endParaRPr lang="fr-FR" dirty="0">
              <a:solidFill>
                <a:srgbClr val="000000"/>
              </a:solidFill>
              <a:latin typeface="Montserrat" panose="00000500000000000000" pitchFamily="2" charset="0"/>
            </a:endParaRPr>
          </a:p>
          <a:p>
            <a:pPr marL="495300" marR="152400" indent="-342900">
              <a:spcBef>
                <a:spcPts val="800"/>
              </a:spcBef>
              <a:buFont typeface="+mj-lt"/>
              <a:buAutoNum type="arabicPeriod"/>
            </a:pPr>
            <a:r>
              <a:rPr lang="fr-FR" dirty="0" err="1">
                <a:solidFill>
                  <a:srgbClr val="000000"/>
                </a:solidFill>
                <a:latin typeface="Montserrat" panose="00000500000000000000" pitchFamily="2" charset="0"/>
              </a:rPr>
              <a:t>Kaggle</a:t>
            </a:r>
            <a:r>
              <a:rPr lang="fr-FR" dirty="0">
                <a:solidFill>
                  <a:srgbClr val="000000"/>
                </a:solidFill>
                <a:latin typeface="Montserrat" panose="00000500000000000000" pitchFamily="2" charset="0"/>
              </a:rPr>
              <a:t> permet d’accéder aux notebook de data </a:t>
            </a:r>
            <a:r>
              <a:rPr lang="fr-FR" dirty="0" err="1">
                <a:solidFill>
                  <a:srgbClr val="000000"/>
                </a:solidFill>
                <a:latin typeface="Montserrat" panose="00000500000000000000" pitchFamily="2" charset="0"/>
              </a:rPr>
              <a:t>scientist</a:t>
            </a:r>
            <a:r>
              <a:rPr lang="fr-FR" dirty="0">
                <a:solidFill>
                  <a:srgbClr val="000000"/>
                </a:solidFill>
                <a:latin typeface="Montserrat" panose="00000500000000000000" pitchFamily="2" charset="0"/>
              </a:rPr>
              <a:t>, notamment pour le </a:t>
            </a:r>
            <a:r>
              <a:rPr lang="fr-FR" dirty="0" err="1">
                <a:solidFill>
                  <a:srgbClr val="000000"/>
                </a:solidFill>
                <a:latin typeface="Montserrat" panose="00000500000000000000" pitchFamily="2" charset="0"/>
              </a:rPr>
              <a:t>feature</a:t>
            </a:r>
            <a:r>
              <a:rPr lang="fr-FR" dirty="0">
                <a:solidFill>
                  <a:srgbClr val="000000"/>
                </a:solidFill>
                <a:latin typeface="Montserrat" panose="00000500000000000000" pitchFamily="2" charset="0"/>
              </a:rPr>
              <a:t> engineering</a:t>
            </a:r>
          </a:p>
          <a:p>
            <a:pPr marL="495300" marR="152400" indent="-342900">
              <a:spcBef>
                <a:spcPts val="800"/>
              </a:spcBef>
              <a:buFont typeface="+mj-lt"/>
              <a:buAutoNum type="arabicPeriod"/>
            </a:pPr>
            <a:endParaRPr lang="fr-FR" dirty="0">
              <a:solidFill>
                <a:srgbClr val="000000"/>
              </a:solidFill>
              <a:latin typeface="Montserrat" panose="00000500000000000000" pitchFamily="2" charset="0"/>
            </a:endParaRPr>
          </a:p>
          <a:p>
            <a:pPr marL="152400" marR="152400">
              <a:spcBef>
                <a:spcPts val="800"/>
              </a:spcBef>
            </a:pPr>
            <a:r>
              <a:rPr lang="fr-FR" dirty="0">
                <a:solidFill>
                  <a:srgbClr val="000000"/>
                </a:solidFill>
                <a:highlight>
                  <a:srgbClr val="FFFF00"/>
                </a:highlight>
                <a:latin typeface="Montserrat" panose="00000500000000000000" pitchFamily="2" charset="0"/>
              </a:rPr>
              <a:t>Quid de FLASK, SMOTE, </a:t>
            </a:r>
            <a:r>
              <a:rPr lang="fr-FR" dirty="0" err="1">
                <a:solidFill>
                  <a:srgbClr val="000000"/>
                </a:solidFill>
                <a:highlight>
                  <a:srgbClr val="FFFF00"/>
                </a:highlight>
                <a:latin typeface="Montserrat" panose="00000500000000000000" pitchFamily="2" charset="0"/>
              </a:rPr>
              <a:t>FastAPI</a:t>
            </a:r>
            <a:r>
              <a:rPr lang="fr-FR" dirty="0">
                <a:solidFill>
                  <a:srgbClr val="000000"/>
                </a:solidFill>
                <a:highlight>
                  <a:srgbClr val="FFFF00"/>
                </a:highlight>
                <a:latin typeface="Montserrat" panose="00000500000000000000" pitchFamily="2" charset="0"/>
              </a:rPr>
              <a:t>, Lime, </a:t>
            </a:r>
            <a:r>
              <a:rPr lang="fr-FR" dirty="0" err="1">
                <a:solidFill>
                  <a:srgbClr val="000000"/>
                </a:solidFill>
                <a:highlight>
                  <a:srgbClr val="FFFF00"/>
                </a:highlight>
                <a:latin typeface="Montserrat" panose="00000500000000000000" pitchFamily="2" charset="0"/>
              </a:rPr>
              <a:t>Shap</a:t>
            </a:r>
            <a:endParaRPr lang="fr-FR" dirty="0">
              <a:solidFill>
                <a:srgbClr val="000000"/>
              </a:solidFill>
              <a:highlight>
                <a:srgbClr val="FFFF00"/>
              </a:highlight>
              <a:latin typeface="Montserrat" panose="00000500000000000000" pitchFamily="2" charset="0"/>
            </a:endParaRPr>
          </a:p>
        </p:txBody>
      </p:sp>
    </p:spTree>
    <p:extLst>
      <p:ext uri="{BB962C8B-B14F-4D97-AF65-F5344CB8AC3E}">
        <p14:creationId xmlns:p14="http://schemas.microsoft.com/office/powerpoint/2010/main" val="1211829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9B38CED-8B6C-4DC8-B817-438826D76DF8}"/>
              </a:ext>
            </a:extLst>
          </p:cNvPr>
          <p:cNvSpPr>
            <a:spLocks noGrp="1"/>
          </p:cNvSpPr>
          <p:nvPr>
            <p:ph type="title"/>
          </p:nvPr>
        </p:nvSpPr>
        <p:spPr>
          <a:xfrm>
            <a:off x="740485" y="1121618"/>
            <a:ext cx="2139856" cy="3336082"/>
          </a:xfrm>
        </p:spPr>
        <p:txBody>
          <a:bodyPr/>
          <a:lstStyle/>
          <a:p>
            <a:r>
              <a:rPr lang="fr-FR" dirty="0"/>
              <a:t>Distribution </a:t>
            </a:r>
            <a:br>
              <a:rPr lang="fr-FR" dirty="0"/>
            </a:br>
            <a:r>
              <a:rPr lang="fr-FR" dirty="0"/>
              <a:t>des 1050 individus sur les catégories de niveau 2</a:t>
            </a:r>
          </a:p>
        </p:txBody>
      </p:sp>
      <p:pic>
        <p:nvPicPr>
          <p:cNvPr id="2050" name="Picture 2">
            <a:extLst>
              <a:ext uri="{FF2B5EF4-FFF2-40B4-BE49-F238E27FC236}">
                <a16:creationId xmlns:a16="http://schemas.microsoft.com/office/drawing/2014/main" id="{688226EB-3FFA-4C0D-A690-05452CAC6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059" y="436942"/>
            <a:ext cx="8391525" cy="562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036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2E73988-BA14-4392-BC78-32B505940B03}"/>
              </a:ext>
            </a:extLst>
          </p:cNvPr>
          <p:cNvPicPr>
            <a:picLocks noChangeAspect="1"/>
          </p:cNvPicPr>
          <p:nvPr/>
        </p:nvPicPr>
        <p:blipFill>
          <a:blip r:embed="rId3"/>
          <a:stretch>
            <a:fillRect/>
          </a:stretch>
        </p:blipFill>
        <p:spPr>
          <a:xfrm>
            <a:off x="-654399" y="1067068"/>
            <a:ext cx="4062691" cy="4000795"/>
          </a:xfrm>
          <a:prstGeom prst="rect">
            <a:avLst/>
          </a:prstGeom>
        </p:spPr>
      </p:pic>
      <p:sp>
        <p:nvSpPr>
          <p:cNvPr id="3" name="Titre 2">
            <a:extLst>
              <a:ext uri="{FF2B5EF4-FFF2-40B4-BE49-F238E27FC236}">
                <a16:creationId xmlns:a16="http://schemas.microsoft.com/office/drawing/2014/main" id="{59B38CED-8B6C-4DC8-B817-438826D76DF8}"/>
              </a:ext>
            </a:extLst>
          </p:cNvPr>
          <p:cNvSpPr>
            <a:spLocks noGrp="1"/>
          </p:cNvSpPr>
          <p:nvPr>
            <p:ph type="title"/>
          </p:nvPr>
        </p:nvSpPr>
        <p:spPr>
          <a:xfrm>
            <a:off x="144586" y="2518618"/>
            <a:ext cx="2898066" cy="1685082"/>
          </a:xfrm>
        </p:spPr>
        <p:txBody>
          <a:bodyPr/>
          <a:lstStyle/>
          <a:p>
            <a:r>
              <a:rPr lang="fr-FR" dirty="0">
                <a:solidFill>
                  <a:schemeClr val="bg2"/>
                </a:solidFill>
              </a:rPr>
              <a:t>Traitement du champ « description »</a:t>
            </a:r>
          </a:p>
        </p:txBody>
      </p:sp>
      <p:sp>
        <p:nvSpPr>
          <p:cNvPr id="6" name="ZoneTexte 5">
            <a:extLst>
              <a:ext uri="{FF2B5EF4-FFF2-40B4-BE49-F238E27FC236}">
                <a16:creationId xmlns:a16="http://schemas.microsoft.com/office/drawing/2014/main" id="{4DC2FEBF-C220-4797-A343-1F4552823CE8}"/>
              </a:ext>
            </a:extLst>
          </p:cNvPr>
          <p:cNvSpPr txBox="1"/>
          <p:nvPr/>
        </p:nvSpPr>
        <p:spPr>
          <a:xfrm>
            <a:off x="3571833" y="822002"/>
            <a:ext cx="4802146" cy="5078313"/>
          </a:xfrm>
          <a:prstGeom prst="rect">
            <a:avLst/>
          </a:prstGeom>
          <a:noFill/>
        </p:spPr>
        <p:txBody>
          <a:bodyPr wrap="square">
            <a:spAutoFit/>
          </a:bodyPr>
          <a:lstStyle/>
          <a:p>
            <a:r>
              <a:rPr lang="fr-FR" sz="1200" dirty="0"/>
              <a:t>======== PRE TRAITEMENT ========</a:t>
            </a:r>
          </a:p>
          <a:p>
            <a:r>
              <a:rPr lang="fr-FR" sz="1200" dirty="0" err="1"/>
              <a:t>Buy</a:t>
            </a:r>
            <a:r>
              <a:rPr lang="fr-FR" sz="1200" dirty="0"/>
              <a:t> </a:t>
            </a:r>
            <a:r>
              <a:rPr lang="fr-FR" sz="1200" dirty="0" err="1"/>
              <a:t>Epresent</a:t>
            </a:r>
            <a:r>
              <a:rPr lang="fr-FR" sz="1200" dirty="0"/>
              <a:t> </a:t>
            </a:r>
            <a:r>
              <a:rPr lang="fr-FR" sz="1200" dirty="0" err="1"/>
              <a:t>Mfan</a:t>
            </a:r>
            <a:r>
              <a:rPr lang="fr-FR" sz="1200" dirty="0"/>
              <a:t> 1 Fan USB </a:t>
            </a:r>
            <a:r>
              <a:rPr lang="fr-FR" sz="1200" dirty="0" err="1"/>
              <a:t>USB</a:t>
            </a:r>
            <a:r>
              <a:rPr lang="fr-FR" sz="1200" dirty="0"/>
              <a:t> Fan for Rs.219 online. </a:t>
            </a:r>
            <a:r>
              <a:rPr lang="fr-FR" sz="1200" dirty="0" err="1"/>
              <a:t>Epresent</a:t>
            </a:r>
            <a:r>
              <a:rPr lang="fr-FR" sz="1200" dirty="0"/>
              <a:t> </a:t>
            </a:r>
            <a:r>
              <a:rPr lang="fr-FR" sz="1200" dirty="0" err="1"/>
              <a:t>Mfan</a:t>
            </a:r>
            <a:r>
              <a:rPr lang="fr-FR" sz="1200" dirty="0"/>
              <a:t> 1 Fan USB </a:t>
            </a:r>
            <a:r>
              <a:rPr lang="fr-FR" sz="1200" dirty="0" err="1"/>
              <a:t>USB</a:t>
            </a:r>
            <a:r>
              <a:rPr lang="fr-FR" sz="1200" dirty="0"/>
              <a:t> Fan at best </a:t>
            </a:r>
            <a:r>
              <a:rPr lang="fr-FR" sz="1200" dirty="0" err="1"/>
              <a:t>prices</a:t>
            </a:r>
            <a:r>
              <a:rPr lang="fr-FR" sz="1200" dirty="0"/>
              <a:t> with FREE shipping &amp; cash on </a:t>
            </a:r>
            <a:r>
              <a:rPr lang="fr-FR" sz="1200" dirty="0" err="1"/>
              <a:t>delivery</a:t>
            </a:r>
            <a:r>
              <a:rPr lang="fr-FR" sz="1200" dirty="0"/>
              <a:t>. </a:t>
            </a:r>
            <a:r>
              <a:rPr lang="fr-FR" sz="1200" dirty="0" err="1"/>
              <a:t>Only</a:t>
            </a:r>
            <a:r>
              <a:rPr lang="fr-FR" sz="1200" dirty="0"/>
              <a:t> </a:t>
            </a:r>
            <a:r>
              <a:rPr lang="fr-FR" sz="1200" dirty="0" err="1"/>
              <a:t>Genuine</a:t>
            </a:r>
            <a:r>
              <a:rPr lang="fr-FR" sz="1200" dirty="0"/>
              <a:t> </a:t>
            </a:r>
            <a:r>
              <a:rPr lang="fr-FR" sz="1200" dirty="0" err="1"/>
              <a:t>Products</a:t>
            </a:r>
            <a:r>
              <a:rPr lang="fr-FR" sz="1200" dirty="0"/>
              <a:t>. 30 Day Replacement </a:t>
            </a:r>
            <a:r>
              <a:rPr lang="fr-FR" sz="1200" dirty="0" err="1"/>
              <a:t>Guarantee</a:t>
            </a:r>
            <a:r>
              <a:rPr lang="fr-FR" sz="1200" dirty="0"/>
              <a:t>. </a:t>
            </a:r>
          </a:p>
          <a:p>
            <a:endParaRPr lang="fr-FR" sz="1200" dirty="0"/>
          </a:p>
          <a:p>
            <a:r>
              <a:rPr lang="fr-FR" sz="1200" dirty="0"/>
              <a:t>======== LOWERCASE ========</a:t>
            </a:r>
          </a:p>
          <a:p>
            <a:r>
              <a:rPr lang="fr-FR" sz="1200" dirty="0" err="1"/>
              <a:t>buy</a:t>
            </a:r>
            <a:r>
              <a:rPr lang="fr-FR" sz="1200" dirty="0"/>
              <a:t> </a:t>
            </a:r>
            <a:r>
              <a:rPr lang="fr-FR" sz="1200" dirty="0" err="1"/>
              <a:t>epresent</a:t>
            </a:r>
            <a:r>
              <a:rPr lang="fr-FR" sz="1200" dirty="0"/>
              <a:t> </a:t>
            </a:r>
            <a:r>
              <a:rPr lang="fr-FR" sz="1200" dirty="0" err="1"/>
              <a:t>mfan</a:t>
            </a:r>
            <a:r>
              <a:rPr lang="fr-FR" sz="1200" dirty="0"/>
              <a:t> 1 fan </a:t>
            </a:r>
            <a:r>
              <a:rPr lang="fr-FR" sz="1200" dirty="0" err="1"/>
              <a:t>usb</a:t>
            </a:r>
            <a:r>
              <a:rPr lang="fr-FR" sz="1200" dirty="0"/>
              <a:t> </a:t>
            </a:r>
            <a:r>
              <a:rPr lang="fr-FR" sz="1200" dirty="0" err="1"/>
              <a:t>usb</a:t>
            </a:r>
            <a:r>
              <a:rPr lang="fr-FR" sz="1200" dirty="0"/>
              <a:t> fan for rs.219 online. </a:t>
            </a:r>
            <a:r>
              <a:rPr lang="fr-FR" sz="1200" dirty="0" err="1"/>
              <a:t>epresent</a:t>
            </a:r>
            <a:r>
              <a:rPr lang="fr-FR" sz="1200" dirty="0"/>
              <a:t> </a:t>
            </a:r>
            <a:r>
              <a:rPr lang="fr-FR" sz="1200" dirty="0" err="1"/>
              <a:t>mfan</a:t>
            </a:r>
            <a:r>
              <a:rPr lang="fr-FR" sz="1200" dirty="0"/>
              <a:t> 1 fan </a:t>
            </a:r>
            <a:r>
              <a:rPr lang="fr-FR" sz="1200" dirty="0" err="1"/>
              <a:t>usb</a:t>
            </a:r>
            <a:r>
              <a:rPr lang="fr-FR" sz="1200" dirty="0"/>
              <a:t> </a:t>
            </a:r>
            <a:r>
              <a:rPr lang="fr-FR" sz="1200" dirty="0" err="1"/>
              <a:t>usb</a:t>
            </a:r>
            <a:r>
              <a:rPr lang="fr-FR" sz="1200" dirty="0"/>
              <a:t> fan at best </a:t>
            </a:r>
            <a:r>
              <a:rPr lang="fr-FR" sz="1200" dirty="0" err="1"/>
              <a:t>prices</a:t>
            </a:r>
            <a:r>
              <a:rPr lang="fr-FR" sz="1200" dirty="0"/>
              <a:t> with free shipping &amp; cash on </a:t>
            </a:r>
            <a:r>
              <a:rPr lang="fr-FR" sz="1200" dirty="0" err="1"/>
              <a:t>delivery</a:t>
            </a:r>
            <a:r>
              <a:rPr lang="fr-FR" sz="1200" dirty="0"/>
              <a:t>. </a:t>
            </a:r>
            <a:r>
              <a:rPr lang="fr-FR" sz="1200" dirty="0" err="1"/>
              <a:t>only</a:t>
            </a:r>
            <a:r>
              <a:rPr lang="fr-FR" sz="1200" dirty="0"/>
              <a:t> </a:t>
            </a:r>
            <a:r>
              <a:rPr lang="fr-FR" sz="1200" dirty="0" err="1"/>
              <a:t>genuine</a:t>
            </a:r>
            <a:r>
              <a:rPr lang="fr-FR" sz="1200" dirty="0"/>
              <a:t> </a:t>
            </a:r>
            <a:r>
              <a:rPr lang="fr-FR" sz="1200" dirty="0" err="1"/>
              <a:t>products</a:t>
            </a:r>
            <a:r>
              <a:rPr lang="fr-FR" sz="1200" dirty="0"/>
              <a:t>. 30 day replacement </a:t>
            </a:r>
            <a:r>
              <a:rPr lang="fr-FR" sz="1200" dirty="0" err="1"/>
              <a:t>guarantee</a:t>
            </a:r>
            <a:r>
              <a:rPr lang="fr-FR" sz="1200" dirty="0"/>
              <a:t>. </a:t>
            </a:r>
          </a:p>
          <a:p>
            <a:endParaRPr lang="fr-FR" sz="1200" dirty="0"/>
          </a:p>
          <a:p>
            <a:r>
              <a:rPr lang="fr-FR" sz="1200" dirty="0"/>
              <a:t>======== TOKENIZER ========</a:t>
            </a:r>
          </a:p>
          <a:p>
            <a:r>
              <a:rPr lang="fr-FR" sz="1200" dirty="0"/>
              <a:t>['</a:t>
            </a:r>
            <a:r>
              <a:rPr lang="fr-FR" sz="1200" dirty="0" err="1"/>
              <a:t>buy</a:t>
            </a:r>
            <a:r>
              <a:rPr lang="fr-FR" sz="1200" dirty="0"/>
              <a:t>', '</a:t>
            </a:r>
            <a:r>
              <a:rPr lang="fr-FR" sz="1200" dirty="0" err="1"/>
              <a:t>epresent</a:t>
            </a:r>
            <a:r>
              <a:rPr lang="fr-FR" sz="1200" dirty="0"/>
              <a:t>', '</a:t>
            </a:r>
            <a:r>
              <a:rPr lang="fr-FR" sz="1200" dirty="0" err="1"/>
              <a:t>mfan</a:t>
            </a:r>
            <a:r>
              <a:rPr lang="fr-FR" sz="1200" dirty="0"/>
              <a:t>', '1', 'fan', '</a:t>
            </a:r>
            <a:r>
              <a:rPr lang="fr-FR" sz="1200" dirty="0" err="1"/>
              <a:t>usb</a:t>
            </a:r>
            <a:r>
              <a:rPr lang="fr-FR" sz="1200" dirty="0"/>
              <a:t>', '</a:t>
            </a:r>
            <a:r>
              <a:rPr lang="fr-FR" sz="1200" dirty="0" err="1"/>
              <a:t>usb</a:t>
            </a:r>
            <a:r>
              <a:rPr lang="fr-FR" sz="1200" dirty="0"/>
              <a:t>', 'fan', 'for', 'rs.219', 'online', '.', '</a:t>
            </a:r>
            <a:r>
              <a:rPr lang="fr-FR" sz="1200" dirty="0" err="1"/>
              <a:t>epresent</a:t>
            </a:r>
            <a:r>
              <a:rPr lang="fr-FR" sz="1200" dirty="0"/>
              <a:t>', '</a:t>
            </a:r>
            <a:r>
              <a:rPr lang="fr-FR" sz="1200" dirty="0" err="1"/>
              <a:t>mfan</a:t>
            </a:r>
            <a:r>
              <a:rPr lang="fr-FR" sz="1200" dirty="0"/>
              <a:t>', '1', 'fan', '</a:t>
            </a:r>
            <a:r>
              <a:rPr lang="fr-FR" sz="1200" dirty="0" err="1"/>
              <a:t>usb</a:t>
            </a:r>
            <a:r>
              <a:rPr lang="fr-FR" sz="1200" dirty="0"/>
              <a:t>', '</a:t>
            </a:r>
            <a:r>
              <a:rPr lang="fr-FR" sz="1200" dirty="0" err="1"/>
              <a:t>usb</a:t>
            </a:r>
            <a:r>
              <a:rPr lang="fr-FR" sz="1200" dirty="0"/>
              <a:t>', 'fan', 'at', 'best', '</a:t>
            </a:r>
            <a:r>
              <a:rPr lang="fr-FR" sz="1200" dirty="0" err="1"/>
              <a:t>prices</a:t>
            </a:r>
            <a:r>
              <a:rPr lang="fr-FR" sz="1200" dirty="0"/>
              <a:t>', 'with', 'free', 'shipping', '&amp;', 'cash', 'on', '</a:t>
            </a:r>
            <a:r>
              <a:rPr lang="fr-FR" sz="1200" dirty="0" err="1"/>
              <a:t>delivery</a:t>
            </a:r>
            <a:r>
              <a:rPr lang="fr-FR" sz="1200" dirty="0"/>
              <a:t>', '.', '</a:t>
            </a:r>
            <a:r>
              <a:rPr lang="fr-FR" sz="1200" dirty="0" err="1"/>
              <a:t>only</a:t>
            </a:r>
            <a:r>
              <a:rPr lang="fr-FR" sz="1200" dirty="0"/>
              <a:t>', '</a:t>
            </a:r>
            <a:r>
              <a:rPr lang="fr-FR" sz="1200" dirty="0" err="1"/>
              <a:t>genuine</a:t>
            </a:r>
            <a:r>
              <a:rPr lang="fr-FR" sz="1200" dirty="0"/>
              <a:t>', '</a:t>
            </a:r>
            <a:r>
              <a:rPr lang="fr-FR" sz="1200" dirty="0" err="1"/>
              <a:t>products</a:t>
            </a:r>
            <a:r>
              <a:rPr lang="fr-FR" sz="1200" dirty="0"/>
              <a:t>', '.', '30', 'day', 'replacement', '</a:t>
            </a:r>
            <a:r>
              <a:rPr lang="fr-FR" sz="1200" dirty="0" err="1"/>
              <a:t>guarantee</a:t>
            </a:r>
            <a:r>
              <a:rPr lang="fr-FR" sz="1200" dirty="0"/>
              <a:t>', '.'] </a:t>
            </a:r>
          </a:p>
          <a:p>
            <a:endParaRPr lang="fr-FR" sz="1200" dirty="0"/>
          </a:p>
          <a:p>
            <a:r>
              <a:rPr lang="fr-FR" sz="1200" dirty="0"/>
              <a:t>======== STOPWORDS ========</a:t>
            </a:r>
          </a:p>
          <a:p>
            <a:r>
              <a:rPr lang="fr-FR" sz="1200" dirty="0"/>
              <a:t>['</a:t>
            </a:r>
            <a:r>
              <a:rPr lang="fr-FR" sz="1200" dirty="0" err="1"/>
              <a:t>buy</a:t>
            </a:r>
            <a:r>
              <a:rPr lang="fr-FR" sz="1200" dirty="0"/>
              <a:t>', '</a:t>
            </a:r>
            <a:r>
              <a:rPr lang="fr-FR" sz="1200" dirty="0" err="1"/>
              <a:t>epresent</a:t>
            </a:r>
            <a:r>
              <a:rPr lang="fr-FR" sz="1200" dirty="0"/>
              <a:t>', '</a:t>
            </a:r>
            <a:r>
              <a:rPr lang="fr-FR" sz="1200" dirty="0" err="1"/>
              <a:t>mfan</a:t>
            </a:r>
            <a:r>
              <a:rPr lang="fr-FR" sz="1200" dirty="0"/>
              <a:t>', '1', 'fan', '</a:t>
            </a:r>
            <a:r>
              <a:rPr lang="fr-FR" sz="1200" dirty="0" err="1"/>
              <a:t>usb</a:t>
            </a:r>
            <a:r>
              <a:rPr lang="fr-FR" sz="1200" dirty="0"/>
              <a:t>', '</a:t>
            </a:r>
            <a:r>
              <a:rPr lang="fr-FR" sz="1200" dirty="0" err="1"/>
              <a:t>usb</a:t>
            </a:r>
            <a:r>
              <a:rPr lang="fr-FR" sz="1200" dirty="0"/>
              <a:t>', 'fan', 'rs.219', 'online', '</a:t>
            </a:r>
            <a:r>
              <a:rPr lang="fr-FR" sz="1200" dirty="0" err="1"/>
              <a:t>epresent</a:t>
            </a:r>
            <a:r>
              <a:rPr lang="fr-FR" sz="1200" dirty="0"/>
              <a:t>', '</a:t>
            </a:r>
            <a:r>
              <a:rPr lang="fr-FR" sz="1200" dirty="0" err="1"/>
              <a:t>mfan</a:t>
            </a:r>
            <a:r>
              <a:rPr lang="fr-FR" sz="1200" dirty="0"/>
              <a:t>', '1', 'fan', '</a:t>
            </a:r>
            <a:r>
              <a:rPr lang="fr-FR" sz="1200" dirty="0" err="1"/>
              <a:t>usb</a:t>
            </a:r>
            <a:r>
              <a:rPr lang="fr-FR" sz="1200" dirty="0"/>
              <a:t>', '</a:t>
            </a:r>
            <a:r>
              <a:rPr lang="fr-FR" sz="1200" dirty="0" err="1"/>
              <a:t>usb</a:t>
            </a:r>
            <a:r>
              <a:rPr lang="fr-FR" sz="1200" dirty="0"/>
              <a:t>', 'fan', '</a:t>
            </a:r>
            <a:r>
              <a:rPr lang="fr-FR" sz="1200" dirty="0" err="1"/>
              <a:t>prices</a:t>
            </a:r>
            <a:r>
              <a:rPr lang="fr-FR" sz="1200" dirty="0"/>
              <a:t>', 'free', 'shipping', 'cash', '</a:t>
            </a:r>
            <a:r>
              <a:rPr lang="fr-FR" sz="1200" dirty="0" err="1"/>
              <a:t>delivery</a:t>
            </a:r>
            <a:r>
              <a:rPr lang="fr-FR" sz="1200" dirty="0"/>
              <a:t>', '</a:t>
            </a:r>
            <a:r>
              <a:rPr lang="fr-FR" sz="1200" dirty="0" err="1"/>
              <a:t>genuine</a:t>
            </a:r>
            <a:r>
              <a:rPr lang="fr-FR" sz="1200" dirty="0"/>
              <a:t>', '</a:t>
            </a:r>
            <a:r>
              <a:rPr lang="fr-FR" sz="1200" dirty="0" err="1"/>
              <a:t>products</a:t>
            </a:r>
            <a:r>
              <a:rPr lang="fr-FR" sz="1200" dirty="0"/>
              <a:t>', '30', 'day', 'replacement', '</a:t>
            </a:r>
            <a:r>
              <a:rPr lang="fr-FR" sz="1200" dirty="0" err="1"/>
              <a:t>guarantee</a:t>
            </a:r>
            <a:r>
              <a:rPr lang="fr-FR" sz="1200" dirty="0"/>
              <a:t>'] </a:t>
            </a:r>
          </a:p>
          <a:p>
            <a:endParaRPr lang="fr-FR" sz="1200" dirty="0"/>
          </a:p>
          <a:p>
            <a:r>
              <a:rPr lang="fr-FR" sz="1200" dirty="0"/>
              <a:t>======== LEMMATISATION ========</a:t>
            </a:r>
          </a:p>
          <a:p>
            <a:r>
              <a:rPr lang="fr-FR" sz="1200" dirty="0"/>
              <a:t>['</a:t>
            </a:r>
            <a:r>
              <a:rPr lang="fr-FR" sz="1200" dirty="0" err="1"/>
              <a:t>buy</a:t>
            </a:r>
            <a:r>
              <a:rPr lang="fr-FR" sz="1200" dirty="0"/>
              <a:t>', '</a:t>
            </a:r>
            <a:r>
              <a:rPr lang="fr-FR" sz="1200" dirty="0" err="1"/>
              <a:t>epresent</a:t>
            </a:r>
            <a:r>
              <a:rPr lang="fr-FR" sz="1200" dirty="0"/>
              <a:t>', '</a:t>
            </a:r>
            <a:r>
              <a:rPr lang="fr-FR" sz="1200" dirty="0" err="1"/>
              <a:t>mfan</a:t>
            </a:r>
            <a:r>
              <a:rPr lang="fr-FR" sz="1200" dirty="0"/>
              <a:t>', '1', 'fan', '</a:t>
            </a:r>
            <a:r>
              <a:rPr lang="fr-FR" sz="1200" dirty="0" err="1"/>
              <a:t>usb</a:t>
            </a:r>
            <a:r>
              <a:rPr lang="fr-FR" sz="1200" dirty="0"/>
              <a:t>', '</a:t>
            </a:r>
            <a:r>
              <a:rPr lang="fr-FR" sz="1200" dirty="0" err="1"/>
              <a:t>usb</a:t>
            </a:r>
            <a:r>
              <a:rPr lang="fr-FR" sz="1200" dirty="0"/>
              <a:t>', 'fan', 'rs.219', 'online', '</a:t>
            </a:r>
            <a:r>
              <a:rPr lang="fr-FR" sz="1200" dirty="0" err="1"/>
              <a:t>epresent</a:t>
            </a:r>
            <a:r>
              <a:rPr lang="fr-FR" sz="1200" dirty="0"/>
              <a:t>', '</a:t>
            </a:r>
            <a:r>
              <a:rPr lang="fr-FR" sz="1200" dirty="0" err="1"/>
              <a:t>mfan</a:t>
            </a:r>
            <a:r>
              <a:rPr lang="fr-FR" sz="1200" dirty="0"/>
              <a:t>', '1', 'fan', '</a:t>
            </a:r>
            <a:r>
              <a:rPr lang="fr-FR" sz="1200" dirty="0" err="1"/>
              <a:t>usb</a:t>
            </a:r>
            <a:r>
              <a:rPr lang="fr-FR" sz="1200" dirty="0"/>
              <a:t>', '</a:t>
            </a:r>
            <a:r>
              <a:rPr lang="fr-FR" sz="1200" dirty="0" err="1"/>
              <a:t>usb</a:t>
            </a:r>
            <a:r>
              <a:rPr lang="fr-FR" sz="1200" dirty="0"/>
              <a:t>', 'fan', '</a:t>
            </a:r>
            <a:r>
              <a:rPr lang="fr-FR" sz="1200" dirty="0" err="1"/>
              <a:t>price</a:t>
            </a:r>
            <a:r>
              <a:rPr lang="fr-FR" sz="1200" dirty="0"/>
              <a:t>', 'free', 'shipping', 'cash', '</a:t>
            </a:r>
            <a:r>
              <a:rPr lang="fr-FR" sz="1200" dirty="0" err="1"/>
              <a:t>delivery</a:t>
            </a:r>
            <a:r>
              <a:rPr lang="fr-FR" sz="1200" dirty="0"/>
              <a:t>', '</a:t>
            </a:r>
            <a:r>
              <a:rPr lang="fr-FR" sz="1200" dirty="0" err="1"/>
              <a:t>genuine</a:t>
            </a:r>
            <a:r>
              <a:rPr lang="fr-FR" sz="1200" dirty="0"/>
              <a:t>', 'product', '30', 'day', 'replacement', '</a:t>
            </a:r>
            <a:r>
              <a:rPr lang="fr-FR" sz="1200" dirty="0" err="1"/>
              <a:t>guarantee</a:t>
            </a:r>
            <a:r>
              <a:rPr lang="fr-FR" sz="1200" dirty="0"/>
              <a:t>'] </a:t>
            </a:r>
          </a:p>
        </p:txBody>
      </p:sp>
      <p:graphicFrame>
        <p:nvGraphicFramePr>
          <p:cNvPr id="2" name="Tableau 1">
            <a:extLst>
              <a:ext uri="{FF2B5EF4-FFF2-40B4-BE49-F238E27FC236}">
                <a16:creationId xmlns:a16="http://schemas.microsoft.com/office/drawing/2014/main" id="{1EDDD0DD-E1C4-4754-8B8D-DFA0A0CF00EA}"/>
              </a:ext>
            </a:extLst>
          </p:cNvPr>
          <p:cNvGraphicFramePr>
            <a:graphicFrameLocks noGrp="1"/>
          </p:cNvGraphicFramePr>
          <p:nvPr>
            <p:extLst>
              <p:ext uri="{D42A27DB-BD31-4B8C-83A1-F6EECF244321}">
                <p14:modId xmlns:p14="http://schemas.microsoft.com/office/powerpoint/2010/main" val="1988085388"/>
              </p:ext>
            </p:extLst>
          </p:nvPr>
        </p:nvGraphicFramePr>
        <p:xfrm>
          <a:off x="9777663" y="1401455"/>
          <a:ext cx="1949116" cy="4351337"/>
        </p:xfrm>
        <a:graphic>
          <a:graphicData uri="http://schemas.openxmlformats.org/drawingml/2006/table">
            <a:tbl>
              <a:tblPr>
                <a:tableStyleId>{10A1B5D5-9B99-4C35-A422-299274C87663}</a:tableStyleId>
              </a:tblPr>
              <a:tblGrid>
                <a:gridCol w="320258">
                  <a:extLst>
                    <a:ext uri="{9D8B030D-6E8A-4147-A177-3AD203B41FA5}">
                      <a16:colId xmlns:a16="http://schemas.microsoft.com/office/drawing/2014/main" val="2171196499"/>
                    </a:ext>
                  </a:extLst>
                </a:gridCol>
                <a:gridCol w="814429">
                  <a:extLst>
                    <a:ext uri="{9D8B030D-6E8A-4147-A177-3AD203B41FA5}">
                      <a16:colId xmlns:a16="http://schemas.microsoft.com/office/drawing/2014/main" val="263613947"/>
                    </a:ext>
                  </a:extLst>
                </a:gridCol>
                <a:gridCol w="814429">
                  <a:extLst>
                    <a:ext uri="{9D8B030D-6E8A-4147-A177-3AD203B41FA5}">
                      <a16:colId xmlns:a16="http://schemas.microsoft.com/office/drawing/2014/main" val="1758362417"/>
                    </a:ext>
                  </a:extLst>
                </a:gridCol>
              </a:tblGrid>
              <a:tr h="366980">
                <a:tc>
                  <a:txBody>
                    <a:bodyPr/>
                    <a:lstStyle/>
                    <a:p>
                      <a:pPr algn="r" fontAlgn="ctr"/>
                      <a:br>
                        <a:rPr lang="fr-FR" sz="1000" b="1" dirty="0">
                          <a:effectLst/>
                        </a:rPr>
                      </a:br>
                      <a:endParaRPr lang="fr-FR" sz="1000" b="1" dirty="0">
                        <a:effectLst/>
                      </a:endParaRPr>
                    </a:p>
                  </a:txBody>
                  <a:tcPr marL="52426" marR="52426" marT="26213" marB="26213" anchor="ctr"/>
                </a:tc>
                <a:tc>
                  <a:txBody>
                    <a:bodyPr/>
                    <a:lstStyle/>
                    <a:p>
                      <a:pPr algn="r" fontAlgn="ctr"/>
                      <a:r>
                        <a:rPr lang="fr-FR" sz="1000" b="1" dirty="0">
                          <a:effectLst/>
                        </a:rPr>
                        <a:t>mot</a:t>
                      </a:r>
                    </a:p>
                  </a:txBody>
                  <a:tcPr marL="52426" marR="52426" marT="26213" marB="262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1" dirty="0" err="1">
                          <a:effectLst/>
                        </a:rPr>
                        <a:t>Tfidf</a:t>
                      </a:r>
                      <a:endParaRPr lang="fr-FR" sz="1000" b="1" dirty="0">
                        <a:effectLst/>
                      </a:endParaRPr>
                    </a:p>
                  </a:txBody>
                  <a:tcPr marL="52426" marR="52426" marT="26213" marB="26213" anchor="ctr"/>
                </a:tc>
                <a:extLst>
                  <a:ext uri="{0D108BD9-81ED-4DB2-BD59-A6C34878D82A}">
                    <a16:rowId xmlns:a16="http://schemas.microsoft.com/office/drawing/2014/main" val="626965160"/>
                  </a:ext>
                </a:extLst>
              </a:tr>
              <a:tr h="209703">
                <a:tc>
                  <a:txBody>
                    <a:bodyPr/>
                    <a:lstStyle/>
                    <a:p>
                      <a:pPr algn="r" fontAlgn="ctr"/>
                      <a:r>
                        <a:rPr lang="fr-FR" sz="1000" b="1">
                          <a:effectLst/>
                        </a:rPr>
                        <a:t>7</a:t>
                      </a:r>
                    </a:p>
                  </a:txBody>
                  <a:tcPr marL="52426" marR="52426" marT="26213" marB="26213" anchor="ctr"/>
                </a:tc>
                <a:tc>
                  <a:txBody>
                    <a:bodyPr/>
                    <a:lstStyle/>
                    <a:p>
                      <a:pPr algn="r" fontAlgn="ctr"/>
                      <a:r>
                        <a:rPr lang="fr-FR" sz="1000">
                          <a:effectLst/>
                        </a:rPr>
                        <a:t>fan</a:t>
                      </a:r>
                    </a:p>
                  </a:txBody>
                  <a:tcPr marL="52426" marR="52426" marT="26213" marB="26213" anchor="ctr"/>
                </a:tc>
                <a:tc>
                  <a:txBody>
                    <a:bodyPr/>
                    <a:lstStyle/>
                    <a:p>
                      <a:pPr algn="r" fontAlgn="ctr"/>
                      <a:r>
                        <a:rPr lang="fr-FR" sz="1000" dirty="0">
                          <a:effectLst/>
                        </a:rPr>
                        <a:t>0.636882</a:t>
                      </a:r>
                    </a:p>
                  </a:txBody>
                  <a:tcPr marL="52426" marR="52426" marT="26213" marB="26213" anchor="ctr"/>
                </a:tc>
                <a:extLst>
                  <a:ext uri="{0D108BD9-81ED-4DB2-BD59-A6C34878D82A}">
                    <a16:rowId xmlns:a16="http://schemas.microsoft.com/office/drawing/2014/main" val="722788287"/>
                  </a:ext>
                </a:extLst>
              </a:tr>
              <a:tr h="209703">
                <a:tc>
                  <a:txBody>
                    <a:bodyPr/>
                    <a:lstStyle/>
                    <a:p>
                      <a:pPr algn="r" fontAlgn="ctr"/>
                      <a:r>
                        <a:rPr lang="fr-FR" sz="1000" b="1">
                          <a:effectLst/>
                        </a:rPr>
                        <a:t>18</a:t>
                      </a:r>
                    </a:p>
                  </a:txBody>
                  <a:tcPr marL="52426" marR="52426" marT="26213" marB="26213" anchor="ctr"/>
                </a:tc>
                <a:tc>
                  <a:txBody>
                    <a:bodyPr/>
                    <a:lstStyle/>
                    <a:p>
                      <a:pPr algn="r" fontAlgn="ctr"/>
                      <a:r>
                        <a:rPr lang="fr-FR" sz="1000">
                          <a:effectLst/>
                        </a:rPr>
                        <a:t>usb</a:t>
                      </a:r>
                    </a:p>
                  </a:txBody>
                  <a:tcPr marL="52426" marR="52426" marT="26213" marB="26213" anchor="ctr"/>
                </a:tc>
                <a:tc>
                  <a:txBody>
                    <a:bodyPr/>
                    <a:lstStyle/>
                    <a:p>
                      <a:pPr algn="r" fontAlgn="ctr"/>
                      <a:r>
                        <a:rPr lang="fr-FR" sz="1000">
                          <a:effectLst/>
                        </a:rPr>
                        <a:t>0.454660</a:t>
                      </a:r>
                    </a:p>
                  </a:txBody>
                  <a:tcPr marL="52426" marR="52426" marT="26213" marB="26213" anchor="ctr"/>
                </a:tc>
                <a:extLst>
                  <a:ext uri="{0D108BD9-81ED-4DB2-BD59-A6C34878D82A}">
                    <a16:rowId xmlns:a16="http://schemas.microsoft.com/office/drawing/2014/main" val="338804187"/>
                  </a:ext>
                </a:extLst>
              </a:tr>
              <a:tr h="209703">
                <a:tc>
                  <a:txBody>
                    <a:bodyPr/>
                    <a:lstStyle/>
                    <a:p>
                      <a:pPr algn="r" fontAlgn="ctr"/>
                      <a:r>
                        <a:rPr lang="fr-FR" sz="1000" b="1">
                          <a:effectLst/>
                        </a:rPr>
                        <a:t>6</a:t>
                      </a:r>
                    </a:p>
                  </a:txBody>
                  <a:tcPr marL="52426" marR="52426" marT="26213" marB="26213" anchor="ctr"/>
                </a:tc>
                <a:tc>
                  <a:txBody>
                    <a:bodyPr/>
                    <a:lstStyle/>
                    <a:p>
                      <a:pPr algn="r" fontAlgn="ctr"/>
                      <a:r>
                        <a:rPr lang="fr-FR" sz="1000">
                          <a:effectLst/>
                        </a:rPr>
                        <a:t>epresent</a:t>
                      </a:r>
                    </a:p>
                  </a:txBody>
                  <a:tcPr marL="52426" marR="52426" marT="26213" marB="26213" anchor="ctr"/>
                </a:tc>
                <a:tc>
                  <a:txBody>
                    <a:bodyPr/>
                    <a:lstStyle/>
                    <a:p>
                      <a:pPr algn="r" fontAlgn="ctr"/>
                      <a:r>
                        <a:rPr lang="fr-FR" sz="1000">
                          <a:effectLst/>
                        </a:rPr>
                        <a:t>0.388140</a:t>
                      </a:r>
                    </a:p>
                  </a:txBody>
                  <a:tcPr marL="52426" marR="52426" marT="26213" marB="26213" anchor="ctr"/>
                </a:tc>
                <a:extLst>
                  <a:ext uri="{0D108BD9-81ED-4DB2-BD59-A6C34878D82A}">
                    <a16:rowId xmlns:a16="http://schemas.microsoft.com/office/drawing/2014/main" val="790721241"/>
                  </a:ext>
                </a:extLst>
              </a:tr>
              <a:tr h="209703">
                <a:tc>
                  <a:txBody>
                    <a:bodyPr/>
                    <a:lstStyle/>
                    <a:p>
                      <a:pPr algn="r" fontAlgn="ctr"/>
                      <a:r>
                        <a:rPr lang="fr-FR" sz="1000" b="1">
                          <a:effectLst/>
                        </a:rPr>
                        <a:t>11</a:t>
                      </a:r>
                    </a:p>
                  </a:txBody>
                  <a:tcPr marL="52426" marR="52426" marT="26213" marB="26213" anchor="ctr"/>
                </a:tc>
                <a:tc>
                  <a:txBody>
                    <a:bodyPr/>
                    <a:lstStyle/>
                    <a:p>
                      <a:pPr algn="r" fontAlgn="ctr"/>
                      <a:r>
                        <a:rPr lang="fr-FR" sz="1000">
                          <a:effectLst/>
                        </a:rPr>
                        <a:t>mfan</a:t>
                      </a:r>
                    </a:p>
                  </a:txBody>
                  <a:tcPr marL="52426" marR="52426" marT="26213" marB="26213" anchor="ctr"/>
                </a:tc>
                <a:tc>
                  <a:txBody>
                    <a:bodyPr/>
                    <a:lstStyle/>
                    <a:p>
                      <a:pPr algn="r" fontAlgn="ctr"/>
                      <a:r>
                        <a:rPr lang="fr-FR" sz="1000">
                          <a:effectLst/>
                        </a:rPr>
                        <a:t>0.388140</a:t>
                      </a:r>
                    </a:p>
                  </a:txBody>
                  <a:tcPr marL="52426" marR="52426" marT="26213" marB="26213" anchor="ctr"/>
                </a:tc>
                <a:extLst>
                  <a:ext uri="{0D108BD9-81ED-4DB2-BD59-A6C34878D82A}">
                    <a16:rowId xmlns:a16="http://schemas.microsoft.com/office/drawing/2014/main" val="641384781"/>
                  </a:ext>
                </a:extLst>
              </a:tr>
              <a:tr h="209703">
                <a:tc>
                  <a:txBody>
                    <a:bodyPr/>
                    <a:lstStyle/>
                    <a:p>
                      <a:pPr algn="r" fontAlgn="ctr"/>
                      <a:r>
                        <a:rPr lang="fr-FR" sz="1000" b="1">
                          <a:effectLst/>
                        </a:rPr>
                        <a:t>16</a:t>
                      </a:r>
                    </a:p>
                  </a:txBody>
                  <a:tcPr marL="52426" marR="52426" marT="26213" marB="26213" anchor="ctr"/>
                </a:tc>
                <a:tc>
                  <a:txBody>
                    <a:bodyPr/>
                    <a:lstStyle/>
                    <a:p>
                      <a:pPr algn="r" fontAlgn="ctr"/>
                      <a:r>
                        <a:rPr lang="fr-FR" sz="1000">
                          <a:effectLst/>
                        </a:rPr>
                        <a:t>rs.219</a:t>
                      </a:r>
                    </a:p>
                  </a:txBody>
                  <a:tcPr marL="52426" marR="52426" marT="26213" marB="26213" anchor="ctr"/>
                </a:tc>
                <a:tc>
                  <a:txBody>
                    <a:bodyPr/>
                    <a:lstStyle/>
                    <a:p>
                      <a:pPr algn="r" fontAlgn="ctr"/>
                      <a:r>
                        <a:rPr lang="fr-FR" sz="1000">
                          <a:effectLst/>
                        </a:rPr>
                        <a:t>0.194070</a:t>
                      </a:r>
                    </a:p>
                  </a:txBody>
                  <a:tcPr marL="52426" marR="52426" marT="26213" marB="26213" anchor="ctr"/>
                </a:tc>
                <a:extLst>
                  <a:ext uri="{0D108BD9-81ED-4DB2-BD59-A6C34878D82A}">
                    <a16:rowId xmlns:a16="http://schemas.microsoft.com/office/drawing/2014/main" val="4126775925"/>
                  </a:ext>
                </a:extLst>
              </a:tr>
              <a:tr h="209703">
                <a:tc>
                  <a:txBody>
                    <a:bodyPr/>
                    <a:lstStyle/>
                    <a:p>
                      <a:pPr algn="r" fontAlgn="ctr"/>
                      <a:r>
                        <a:rPr lang="fr-FR" sz="1000" b="1">
                          <a:effectLst/>
                        </a:rPr>
                        <a:t>0</a:t>
                      </a:r>
                    </a:p>
                  </a:txBody>
                  <a:tcPr marL="52426" marR="52426" marT="26213" marB="26213" anchor="ctr"/>
                </a:tc>
                <a:tc>
                  <a:txBody>
                    <a:bodyPr/>
                    <a:lstStyle/>
                    <a:p>
                      <a:pPr algn="r" fontAlgn="ctr"/>
                      <a:r>
                        <a:rPr lang="fr-FR" sz="1000">
                          <a:effectLst/>
                        </a:rPr>
                        <a:t>1</a:t>
                      </a:r>
                    </a:p>
                  </a:txBody>
                  <a:tcPr marL="52426" marR="52426" marT="26213" marB="26213" anchor="ctr"/>
                </a:tc>
                <a:tc>
                  <a:txBody>
                    <a:bodyPr/>
                    <a:lstStyle/>
                    <a:p>
                      <a:pPr algn="r" fontAlgn="ctr"/>
                      <a:r>
                        <a:rPr lang="fr-FR" sz="1000">
                          <a:effectLst/>
                        </a:rPr>
                        <a:t>0.143306</a:t>
                      </a:r>
                    </a:p>
                  </a:txBody>
                  <a:tcPr marL="52426" marR="52426" marT="26213" marB="26213" anchor="ctr"/>
                </a:tc>
                <a:extLst>
                  <a:ext uri="{0D108BD9-81ED-4DB2-BD59-A6C34878D82A}">
                    <a16:rowId xmlns:a16="http://schemas.microsoft.com/office/drawing/2014/main" val="2233902136"/>
                  </a:ext>
                </a:extLst>
              </a:tr>
              <a:tr h="209703">
                <a:tc>
                  <a:txBody>
                    <a:bodyPr/>
                    <a:lstStyle/>
                    <a:p>
                      <a:pPr algn="r" fontAlgn="ctr"/>
                      <a:r>
                        <a:rPr lang="fr-FR" sz="1000" b="1">
                          <a:effectLst/>
                        </a:rPr>
                        <a:t>12</a:t>
                      </a:r>
                    </a:p>
                  </a:txBody>
                  <a:tcPr marL="52426" marR="52426" marT="26213" marB="26213" anchor="ctr"/>
                </a:tc>
                <a:tc>
                  <a:txBody>
                    <a:bodyPr/>
                    <a:lstStyle/>
                    <a:p>
                      <a:pPr algn="r" fontAlgn="ctr"/>
                      <a:r>
                        <a:rPr lang="fr-FR" sz="1000">
                          <a:effectLst/>
                        </a:rPr>
                        <a:t>online</a:t>
                      </a:r>
                    </a:p>
                  </a:txBody>
                  <a:tcPr marL="52426" marR="52426" marT="26213" marB="26213" anchor="ctr"/>
                </a:tc>
                <a:tc>
                  <a:txBody>
                    <a:bodyPr/>
                    <a:lstStyle/>
                    <a:p>
                      <a:pPr algn="r" fontAlgn="ctr"/>
                      <a:r>
                        <a:rPr lang="fr-FR" sz="1000">
                          <a:effectLst/>
                        </a:rPr>
                        <a:t>0.054498</a:t>
                      </a:r>
                    </a:p>
                  </a:txBody>
                  <a:tcPr marL="52426" marR="52426" marT="26213" marB="26213" anchor="ctr"/>
                </a:tc>
                <a:extLst>
                  <a:ext uri="{0D108BD9-81ED-4DB2-BD59-A6C34878D82A}">
                    <a16:rowId xmlns:a16="http://schemas.microsoft.com/office/drawing/2014/main" val="3176107256"/>
                  </a:ext>
                </a:extLst>
              </a:tr>
              <a:tr h="209703">
                <a:tc>
                  <a:txBody>
                    <a:bodyPr/>
                    <a:lstStyle/>
                    <a:p>
                      <a:pPr algn="r" fontAlgn="ctr"/>
                      <a:r>
                        <a:rPr lang="fr-FR" sz="1000" b="1">
                          <a:effectLst/>
                        </a:rPr>
                        <a:t>10</a:t>
                      </a:r>
                    </a:p>
                  </a:txBody>
                  <a:tcPr marL="52426" marR="52426" marT="26213" marB="26213" anchor="ctr"/>
                </a:tc>
                <a:tc>
                  <a:txBody>
                    <a:bodyPr/>
                    <a:lstStyle/>
                    <a:p>
                      <a:pPr algn="r" fontAlgn="ctr"/>
                      <a:r>
                        <a:rPr lang="fr-FR" sz="1000">
                          <a:effectLst/>
                        </a:rPr>
                        <a:t>guarantee</a:t>
                      </a:r>
                    </a:p>
                  </a:txBody>
                  <a:tcPr marL="52426" marR="52426" marT="26213" marB="26213" anchor="ctr"/>
                </a:tc>
                <a:tc>
                  <a:txBody>
                    <a:bodyPr/>
                    <a:lstStyle/>
                    <a:p>
                      <a:pPr algn="r" fontAlgn="ctr"/>
                      <a:r>
                        <a:rPr lang="fr-FR" sz="1000">
                          <a:effectLst/>
                        </a:rPr>
                        <a:t>0.049844</a:t>
                      </a:r>
                    </a:p>
                  </a:txBody>
                  <a:tcPr marL="52426" marR="52426" marT="26213" marB="26213" anchor="ctr"/>
                </a:tc>
                <a:extLst>
                  <a:ext uri="{0D108BD9-81ED-4DB2-BD59-A6C34878D82A}">
                    <a16:rowId xmlns:a16="http://schemas.microsoft.com/office/drawing/2014/main" val="859644026"/>
                  </a:ext>
                </a:extLst>
              </a:tr>
              <a:tr h="209703">
                <a:tc>
                  <a:txBody>
                    <a:bodyPr/>
                    <a:lstStyle/>
                    <a:p>
                      <a:pPr algn="r" fontAlgn="ctr"/>
                      <a:r>
                        <a:rPr lang="fr-FR" sz="1000" b="1">
                          <a:effectLst/>
                        </a:rPr>
                        <a:t>1</a:t>
                      </a:r>
                    </a:p>
                  </a:txBody>
                  <a:tcPr marL="52426" marR="52426" marT="26213" marB="26213" anchor="ctr"/>
                </a:tc>
                <a:tc>
                  <a:txBody>
                    <a:bodyPr/>
                    <a:lstStyle/>
                    <a:p>
                      <a:pPr algn="r" fontAlgn="ctr"/>
                      <a:r>
                        <a:rPr lang="fr-FR" sz="1000">
                          <a:effectLst/>
                        </a:rPr>
                        <a:t>30</a:t>
                      </a:r>
                    </a:p>
                  </a:txBody>
                  <a:tcPr marL="52426" marR="52426" marT="26213" marB="26213" anchor="ctr"/>
                </a:tc>
                <a:tc>
                  <a:txBody>
                    <a:bodyPr/>
                    <a:lstStyle/>
                    <a:p>
                      <a:pPr algn="r" fontAlgn="ctr"/>
                      <a:r>
                        <a:rPr lang="fr-FR" sz="1000">
                          <a:effectLst/>
                        </a:rPr>
                        <a:t>0.049227</a:t>
                      </a:r>
                    </a:p>
                  </a:txBody>
                  <a:tcPr marL="52426" marR="52426" marT="26213" marB="26213" anchor="ctr"/>
                </a:tc>
                <a:extLst>
                  <a:ext uri="{0D108BD9-81ED-4DB2-BD59-A6C34878D82A}">
                    <a16:rowId xmlns:a16="http://schemas.microsoft.com/office/drawing/2014/main" val="2311058400"/>
                  </a:ext>
                </a:extLst>
              </a:tr>
              <a:tr h="209703">
                <a:tc>
                  <a:txBody>
                    <a:bodyPr/>
                    <a:lstStyle/>
                    <a:p>
                      <a:pPr algn="r" fontAlgn="ctr"/>
                      <a:r>
                        <a:rPr lang="fr-FR" sz="1000" b="1">
                          <a:effectLst/>
                        </a:rPr>
                        <a:t>15</a:t>
                      </a:r>
                    </a:p>
                  </a:txBody>
                  <a:tcPr marL="52426" marR="52426" marT="26213" marB="26213" anchor="ctr"/>
                </a:tc>
                <a:tc>
                  <a:txBody>
                    <a:bodyPr/>
                    <a:lstStyle/>
                    <a:p>
                      <a:pPr algn="r" fontAlgn="ctr"/>
                      <a:r>
                        <a:rPr lang="fr-FR" sz="1000">
                          <a:effectLst/>
                        </a:rPr>
                        <a:t>replacement</a:t>
                      </a:r>
                    </a:p>
                  </a:txBody>
                  <a:tcPr marL="52426" marR="52426" marT="26213" marB="26213" anchor="ctr"/>
                </a:tc>
                <a:tc>
                  <a:txBody>
                    <a:bodyPr/>
                    <a:lstStyle/>
                    <a:p>
                      <a:pPr algn="r" fontAlgn="ctr"/>
                      <a:r>
                        <a:rPr lang="fr-FR" sz="1000">
                          <a:effectLst/>
                        </a:rPr>
                        <a:t>0.048849</a:t>
                      </a:r>
                    </a:p>
                  </a:txBody>
                  <a:tcPr marL="52426" marR="52426" marT="26213" marB="26213" anchor="ctr"/>
                </a:tc>
                <a:extLst>
                  <a:ext uri="{0D108BD9-81ED-4DB2-BD59-A6C34878D82A}">
                    <a16:rowId xmlns:a16="http://schemas.microsoft.com/office/drawing/2014/main" val="1532175682"/>
                  </a:ext>
                </a:extLst>
              </a:tr>
              <a:tr h="209703">
                <a:tc>
                  <a:txBody>
                    <a:bodyPr/>
                    <a:lstStyle/>
                    <a:p>
                      <a:pPr algn="r" fontAlgn="ctr"/>
                      <a:r>
                        <a:rPr lang="fr-FR" sz="1000" b="1">
                          <a:effectLst/>
                        </a:rPr>
                        <a:t>4</a:t>
                      </a:r>
                    </a:p>
                  </a:txBody>
                  <a:tcPr marL="52426" marR="52426" marT="26213" marB="26213" anchor="ctr"/>
                </a:tc>
                <a:tc>
                  <a:txBody>
                    <a:bodyPr/>
                    <a:lstStyle/>
                    <a:p>
                      <a:pPr algn="r" fontAlgn="ctr"/>
                      <a:r>
                        <a:rPr lang="fr-FR" sz="1000">
                          <a:effectLst/>
                        </a:rPr>
                        <a:t>day</a:t>
                      </a:r>
                    </a:p>
                  </a:txBody>
                  <a:tcPr marL="52426" marR="52426" marT="26213" marB="26213" anchor="ctr"/>
                </a:tc>
                <a:tc>
                  <a:txBody>
                    <a:bodyPr/>
                    <a:lstStyle/>
                    <a:p>
                      <a:pPr algn="r" fontAlgn="ctr"/>
                      <a:r>
                        <a:rPr lang="fr-FR" sz="1000">
                          <a:effectLst/>
                        </a:rPr>
                        <a:t>0.047313</a:t>
                      </a:r>
                    </a:p>
                  </a:txBody>
                  <a:tcPr marL="52426" marR="52426" marT="26213" marB="26213" anchor="ctr"/>
                </a:tc>
                <a:extLst>
                  <a:ext uri="{0D108BD9-81ED-4DB2-BD59-A6C34878D82A}">
                    <a16:rowId xmlns:a16="http://schemas.microsoft.com/office/drawing/2014/main" val="3837551332"/>
                  </a:ext>
                </a:extLst>
              </a:tr>
              <a:tr h="209703">
                <a:tc>
                  <a:txBody>
                    <a:bodyPr/>
                    <a:lstStyle/>
                    <a:p>
                      <a:pPr algn="r" fontAlgn="ctr"/>
                      <a:r>
                        <a:rPr lang="fr-FR" sz="1000" b="1">
                          <a:effectLst/>
                        </a:rPr>
                        <a:t>13</a:t>
                      </a:r>
                    </a:p>
                  </a:txBody>
                  <a:tcPr marL="52426" marR="52426" marT="26213" marB="26213" anchor="ctr"/>
                </a:tc>
                <a:tc>
                  <a:txBody>
                    <a:bodyPr/>
                    <a:lstStyle/>
                    <a:p>
                      <a:pPr algn="r" fontAlgn="ctr"/>
                      <a:r>
                        <a:rPr lang="fr-FR" sz="1000">
                          <a:effectLst/>
                        </a:rPr>
                        <a:t>price</a:t>
                      </a:r>
                    </a:p>
                  </a:txBody>
                  <a:tcPr marL="52426" marR="52426" marT="26213" marB="26213" anchor="ctr"/>
                </a:tc>
                <a:tc>
                  <a:txBody>
                    <a:bodyPr/>
                    <a:lstStyle/>
                    <a:p>
                      <a:pPr algn="r" fontAlgn="ctr"/>
                      <a:r>
                        <a:rPr lang="fr-FR" sz="1000">
                          <a:effectLst/>
                        </a:rPr>
                        <a:t>0.045723</a:t>
                      </a:r>
                    </a:p>
                  </a:txBody>
                  <a:tcPr marL="52426" marR="52426" marT="26213" marB="26213" anchor="ctr"/>
                </a:tc>
                <a:extLst>
                  <a:ext uri="{0D108BD9-81ED-4DB2-BD59-A6C34878D82A}">
                    <a16:rowId xmlns:a16="http://schemas.microsoft.com/office/drawing/2014/main" val="2390120624"/>
                  </a:ext>
                </a:extLst>
              </a:tr>
              <a:tr h="209703">
                <a:tc>
                  <a:txBody>
                    <a:bodyPr/>
                    <a:lstStyle/>
                    <a:p>
                      <a:pPr algn="r" fontAlgn="ctr"/>
                      <a:r>
                        <a:rPr lang="fr-FR" sz="1000" b="1">
                          <a:effectLst/>
                        </a:rPr>
                        <a:t>3</a:t>
                      </a:r>
                    </a:p>
                  </a:txBody>
                  <a:tcPr marL="52426" marR="52426" marT="26213" marB="26213" anchor="ctr"/>
                </a:tc>
                <a:tc>
                  <a:txBody>
                    <a:bodyPr/>
                    <a:lstStyle/>
                    <a:p>
                      <a:pPr algn="r" fontAlgn="ctr"/>
                      <a:r>
                        <a:rPr lang="fr-FR" sz="1000">
                          <a:effectLst/>
                        </a:rPr>
                        <a:t>cash</a:t>
                      </a:r>
                    </a:p>
                  </a:txBody>
                  <a:tcPr marL="52426" marR="52426" marT="26213" marB="26213" anchor="ctr"/>
                </a:tc>
                <a:tc>
                  <a:txBody>
                    <a:bodyPr/>
                    <a:lstStyle/>
                    <a:p>
                      <a:pPr algn="r" fontAlgn="ctr"/>
                      <a:r>
                        <a:rPr lang="fr-FR" sz="1000">
                          <a:effectLst/>
                        </a:rPr>
                        <a:t>0.044928</a:t>
                      </a:r>
                    </a:p>
                  </a:txBody>
                  <a:tcPr marL="52426" marR="52426" marT="26213" marB="26213" anchor="ctr"/>
                </a:tc>
                <a:extLst>
                  <a:ext uri="{0D108BD9-81ED-4DB2-BD59-A6C34878D82A}">
                    <a16:rowId xmlns:a16="http://schemas.microsoft.com/office/drawing/2014/main" val="23842110"/>
                  </a:ext>
                </a:extLst>
              </a:tr>
              <a:tr h="209703">
                <a:tc>
                  <a:txBody>
                    <a:bodyPr/>
                    <a:lstStyle/>
                    <a:p>
                      <a:pPr algn="r" fontAlgn="ctr"/>
                      <a:r>
                        <a:rPr lang="fr-FR" sz="1000" b="1">
                          <a:effectLst/>
                        </a:rPr>
                        <a:t>17</a:t>
                      </a:r>
                    </a:p>
                  </a:txBody>
                  <a:tcPr marL="52426" marR="52426" marT="26213" marB="26213" anchor="ctr"/>
                </a:tc>
                <a:tc>
                  <a:txBody>
                    <a:bodyPr/>
                    <a:lstStyle/>
                    <a:p>
                      <a:pPr algn="r" fontAlgn="ctr"/>
                      <a:r>
                        <a:rPr lang="fr-FR" sz="1000">
                          <a:effectLst/>
                        </a:rPr>
                        <a:t>shipping</a:t>
                      </a:r>
                    </a:p>
                  </a:txBody>
                  <a:tcPr marL="52426" marR="52426" marT="26213" marB="26213" anchor="ctr"/>
                </a:tc>
                <a:tc>
                  <a:txBody>
                    <a:bodyPr/>
                    <a:lstStyle/>
                    <a:p>
                      <a:pPr algn="r" fontAlgn="ctr"/>
                      <a:r>
                        <a:rPr lang="fr-FR" sz="1000">
                          <a:effectLst/>
                        </a:rPr>
                        <a:t>0.044928</a:t>
                      </a:r>
                    </a:p>
                  </a:txBody>
                  <a:tcPr marL="52426" marR="52426" marT="26213" marB="26213" anchor="ctr"/>
                </a:tc>
                <a:extLst>
                  <a:ext uri="{0D108BD9-81ED-4DB2-BD59-A6C34878D82A}">
                    <a16:rowId xmlns:a16="http://schemas.microsoft.com/office/drawing/2014/main" val="1471413336"/>
                  </a:ext>
                </a:extLst>
              </a:tr>
              <a:tr h="209703">
                <a:tc>
                  <a:txBody>
                    <a:bodyPr/>
                    <a:lstStyle/>
                    <a:p>
                      <a:pPr algn="r" fontAlgn="ctr"/>
                      <a:r>
                        <a:rPr lang="fr-FR" sz="1000" b="1">
                          <a:effectLst/>
                        </a:rPr>
                        <a:t>9</a:t>
                      </a:r>
                    </a:p>
                  </a:txBody>
                  <a:tcPr marL="52426" marR="52426" marT="26213" marB="26213" anchor="ctr"/>
                </a:tc>
                <a:tc>
                  <a:txBody>
                    <a:bodyPr/>
                    <a:lstStyle/>
                    <a:p>
                      <a:pPr algn="r" fontAlgn="ctr"/>
                      <a:r>
                        <a:rPr lang="fr-FR" sz="1000">
                          <a:effectLst/>
                        </a:rPr>
                        <a:t>genuine</a:t>
                      </a:r>
                    </a:p>
                  </a:txBody>
                  <a:tcPr marL="52426" marR="52426" marT="26213" marB="26213" anchor="ctr"/>
                </a:tc>
                <a:tc>
                  <a:txBody>
                    <a:bodyPr/>
                    <a:lstStyle/>
                    <a:p>
                      <a:pPr algn="r" fontAlgn="ctr"/>
                      <a:r>
                        <a:rPr lang="fr-FR" sz="1000">
                          <a:effectLst/>
                        </a:rPr>
                        <a:t>0.044928</a:t>
                      </a:r>
                    </a:p>
                  </a:txBody>
                  <a:tcPr marL="52426" marR="52426" marT="26213" marB="26213" anchor="ctr"/>
                </a:tc>
                <a:extLst>
                  <a:ext uri="{0D108BD9-81ED-4DB2-BD59-A6C34878D82A}">
                    <a16:rowId xmlns:a16="http://schemas.microsoft.com/office/drawing/2014/main" val="2154880956"/>
                  </a:ext>
                </a:extLst>
              </a:tr>
              <a:tr h="209703">
                <a:tc>
                  <a:txBody>
                    <a:bodyPr/>
                    <a:lstStyle/>
                    <a:p>
                      <a:pPr algn="r" fontAlgn="ctr"/>
                      <a:r>
                        <a:rPr lang="fr-FR" sz="1000" b="1">
                          <a:effectLst/>
                        </a:rPr>
                        <a:t>5</a:t>
                      </a:r>
                    </a:p>
                  </a:txBody>
                  <a:tcPr marL="52426" marR="52426" marT="26213" marB="26213" anchor="ctr"/>
                </a:tc>
                <a:tc>
                  <a:txBody>
                    <a:bodyPr/>
                    <a:lstStyle/>
                    <a:p>
                      <a:pPr algn="r" fontAlgn="ctr"/>
                      <a:r>
                        <a:rPr lang="fr-FR" sz="1000">
                          <a:effectLst/>
                        </a:rPr>
                        <a:t>delivery</a:t>
                      </a:r>
                    </a:p>
                  </a:txBody>
                  <a:tcPr marL="52426" marR="52426" marT="26213" marB="26213" anchor="ctr"/>
                </a:tc>
                <a:tc>
                  <a:txBody>
                    <a:bodyPr/>
                    <a:lstStyle/>
                    <a:p>
                      <a:pPr algn="r" fontAlgn="ctr"/>
                      <a:r>
                        <a:rPr lang="fr-FR" sz="1000">
                          <a:effectLst/>
                        </a:rPr>
                        <a:t>0.044798</a:t>
                      </a:r>
                    </a:p>
                  </a:txBody>
                  <a:tcPr marL="52426" marR="52426" marT="26213" marB="26213" anchor="ctr"/>
                </a:tc>
                <a:extLst>
                  <a:ext uri="{0D108BD9-81ED-4DB2-BD59-A6C34878D82A}">
                    <a16:rowId xmlns:a16="http://schemas.microsoft.com/office/drawing/2014/main" val="205086640"/>
                  </a:ext>
                </a:extLst>
              </a:tr>
              <a:tr h="209703">
                <a:tc>
                  <a:txBody>
                    <a:bodyPr/>
                    <a:lstStyle/>
                    <a:p>
                      <a:pPr algn="r" fontAlgn="ctr"/>
                      <a:r>
                        <a:rPr lang="fr-FR" sz="1000" b="1">
                          <a:effectLst/>
                        </a:rPr>
                        <a:t>2</a:t>
                      </a:r>
                    </a:p>
                  </a:txBody>
                  <a:tcPr marL="52426" marR="52426" marT="26213" marB="26213" anchor="ctr"/>
                </a:tc>
                <a:tc>
                  <a:txBody>
                    <a:bodyPr/>
                    <a:lstStyle/>
                    <a:p>
                      <a:pPr algn="r" fontAlgn="ctr"/>
                      <a:r>
                        <a:rPr lang="fr-FR" sz="1000">
                          <a:effectLst/>
                        </a:rPr>
                        <a:t>buy</a:t>
                      </a:r>
                    </a:p>
                  </a:txBody>
                  <a:tcPr marL="52426" marR="52426" marT="26213" marB="26213" anchor="ctr"/>
                </a:tc>
                <a:tc>
                  <a:txBody>
                    <a:bodyPr/>
                    <a:lstStyle/>
                    <a:p>
                      <a:pPr algn="r" fontAlgn="ctr"/>
                      <a:r>
                        <a:rPr lang="fr-FR" sz="1000">
                          <a:effectLst/>
                        </a:rPr>
                        <a:t>0.044411</a:t>
                      </a:r>
                    </a:p>
                  </a:txBody>
                  <a:tcPr marL="52426" marR="52426" marT="26213" marB="26213" anchor="ctr"/>
                </a:tc>
                <a:extLst>
                  <a:ext uri="{0D108BD9-81ED-4DB2-BD59-A6C34878D82A}">
                    <a16:rowId xmlns:a16="http://schemas.microsoft.com/office/drawing/2014/main" val="381391876"/>
                  </a:ext>
                </a:extLst>
              </a:tr>
              <a:tr h="209703">
                <a:tc>
                  <a:txBody>
                    <a:bodyPr/>
                    <a:lstStyle/>
                    <a:p>
                      <a:pPr algn="r" fontAlgn="ctr"/>
                      <a:r>
                        <a:rPr lang="fr-FR" sz="1000" b="1">
                          <a:effectLst/>
                        </a:rPr>
                        <a:t>8</a:t>
                      </a:r>
                    </a:p>
                  </a:txBody>
                  <a:tcPr marL="52426" marR="52426" marT="26213" marB="26213" anchor="ctr"/>
                </a:tc>
                <a:tc>
                  <a:txBody>
                    <a:bodyPr/>
                    <a:lstStyle/>
                    <a:p>
                      <a:pPr algn="r" fontAlgn="ctr"/>
                      <a:r>
                        <a:rPr lang="fr-FR" sz="1000">
                          <a:effectLst/>
                        </a:rPr>
                        <a:t>free</a:t>
                      </a:r>
                    </a:p>
                  </a:txBody>
                  <a:tcPr marL="52426" marR="52426" marT="26213" marB="26213" anchor="ctr"/>
                </a:tc>
                <a:tc>
                  <a:txBody>
                    <a:bodyPr/>
                    <a:lstStyle/>
                    <a:p>
                      <a:pPr algn="r" fontAlgn="ctr"/>
                      <a:r>
                        <a:rPr lang="fr-FR" sz="1000">
                          <a:effectLst/>
                        </a:rPr>
                        <a:t>0.043527</a:t>
                      </a:r>
                    </a:p>
                  </a:txBody>
                  <a:tcPr marL="52426" marR="52426" marT="26213" marB="26213" anchor="ctr"/>
                </a:tc>
                <a:extLst>
                  <a:ext uri="{0D108BD9-81ED-4DB2-BD59-A6C34878D82A}">
                    <a16:rowId xmlns:a16="http://schemas.microsoft.com/office/drawing/2014/main" val="2654404686"/>
                  </a:ext>
                </a:extLst>
              </a:tr>
              <a:tr h="209703">
                <a:tc>
                  <a:txBody>
                    <a:bodyPr/>
                    <a:lstStyle/>
                    <a:p>
                      <a:pPr algn="r" fontAlgn="ctr"/>
                      <a:r>
                        <a:rPr lang="fr-FR" sz="1000" b="1">
                          <a:effectLst/>
                        </a:rPr>
                        <a:t>14</a:t>
                      </a:r>
                    </a:p>
                  </a:txBody>
                  <a:tcPr marL="52426" marR="52426" marT="26213" marB="26213" anchor="ctr"/>
                </a:tc>
                <a:tc>
                  <a:txBody>
                    <a:bodyPr/>
                    <a:lstStyle/>
                    <a:p>
                      <a:pPr algn="r" fontAlgn="ctr"/>
                      <a:r>
                        <a:rPr lang="fr-FR" sz="1000">
                          <a:effectLst/>
                        </a:rPr>
                        <a:t>product</a:t>
                      </a:r>
                    </a:p>
                  </a:txBody>
                  <a:tcPr marL="52426" marR="52426" marT="26213" marB="26213" anchor="ctr"/>
                </a:tc>
                <a:tc>
                  <a:txBody>
                    <a:bodyPr/>
                    <a:lstStyle/>
                    <a:p>
                      <a:pPr algn="r" fontAlgn="ctr"/>
                      <a:r>
                        <a:rPr lang="fr-FR" sz="1000" dirty="0">
                          <a:effectLst/>
                        </a:rPr>
                        <a:t>0.040473</a:t>
                      </a:r>
                    </a:p>
                  </a:txBody>
                  <a:tcPr marL="52426" marR="52426" marT="26213" marB="26213" anchor="ctr"/>
                </a:tc>
                <a:extLst>
                  <a:ext uri="{0D108BD9-81ED-4DB2-BD59-A6C34878D82A}">
                    <a16:rowId xmlns:a16="http://schemas.microsoft.com/office/drawing/2014/main" val="1117811630"/>
                  </a:ext>
                </a:extLst>
              </a:tr>
            </a:tbl>
          </a:graphicData>
        </a:graphic>
      </p:graphicFrame>
    </p:spTree>
    <p:extLst>
      <p:ext uri="{BB962C8B-B14F-4D97-AF65-F5344CB8AC3E}">
        <p14:creationId xmlns:p14="http://schemas.microsoft.com/office/powerpoint/2010/main" val="1839757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AE2F8A4-789D-4E96-BB40-2F502B901C41}"/>
              </a:ext>
            </a:extLst>
          </p:cNvPr>
          <p:cNvSpPr>
            <a:spLocks noGrp="1"/>
          </p:cNvSpPr>
          <p:nvPr>
            <p:ph type="title"/>
          </p:nvPr>
        </p:nvSpPr>
        <p:spPr/>
        <p:txBody>
          <a:bodyPr/>
          <a:lstStyle/>
          <a:p>
            <a:r>
              <a:rPr lang="fr-FR" dirty="0"/>
              <a:t>Visualisation via TSNE des </a:t>
            </a:r>
            <a:r>
              <a:rPr lang="fr-FR" dirty="0" err="1"/>
              <a:t>features</a:t>
            </a:r>
            <a:r>
              <a:rPr lang="fr-FR" dirty="0"/>
              <a:t> Tf-</a:t>
            </a:r>
            <a:r>
              <a:rPr lang="fr-FR" dirty="0" err="1"/>
              <a:t>Idf</a:t>
            </a:r>
            <a:r>
              <a:rPr lang="fr-FR" dirty="0"/>
              <a:t> </a:t>
            </a:r>
          </a:p>
        </p:txBody>
      </p:sp>
      <p:pic>
        <p:nvPicPr>
          <p:cNvPr id="1026" name="Picture 2">
            <a:extLst>
              <a:ext uri="{FF2B5EF4-FFF2-40B4-BE49-F238E27FC236}">
                <a16:creationId xmlns:a16="http://schemas.microsoft.com/office/drawing/2014/main" id="{D20CF2A4-4A0F-4775-A97A-483805A92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525" y="1538345"/>
            <a:ext cx="6915150" cy="45910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E8B7DBB-59B0-45D0-90B1-F1D728B83154}"/>
              </a:ext>
            </a:extLst>
          </p:cNvPr>
          <p:cNvSpPr>
            <a:spLocks noChangeArrowheads="1"/>
          </p:cNvSpPr>
          <p:nvPr/>
        </p:nvSpPr>
        <p:spPr bwMode="auto">
          <a:xfrm>
            <a:off x="9226676" y="2832896"/>
            <a:ext cx="2749424" cy="1231106"/>
          </a:xfrm>
          <a:prstGeom prst="rect">
            <a:avLst/>
          </a:prstGeom>
          <a:ln/>
        </p:spPr>
        <p:style>
          <a:lnRef idx="1">
            <a:schemeClr val="accent2"/>
          </a:lnRef>
          <a:fillRef idx="3">
            <a:schemeClr val="accent2"/>
          </a:fillRef>
          <a:effectRef idx="2">
            <a:schemeClr val="accent2"/>
          </a:effectRef>
          <a:fontRef idx="minor">
            <a:schemeClr val="lt1"/>
          </a:fontRef>
        </p:style>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altLang="fr-FR" sz="2000" b="0"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rPr>
              <a:t>Précision obtenue avec le </a:t>
            </a:r>
            <a:r>
              <a:rPr kumimoji="0" lang="fr-FR" altLang="fr-FR" sz="2000" b="0" i="0" u="none" strike="noStrike" kern="1200" cap="none" spc="0" normalizeH="0" baseline="0" noProof="0" dirty="0" err="1">
                <a:ln>
                  <a:noFill/>
                </a:ln>
                <a:solidFill>
                  <a:srgbClr val="FFFFFF"/>
                </a:solidFill>
                <a:effectLst/>
                <a:uLnTx/>
                <a:uFillTx/>
                <a:latin typeface="Titillium" panose="020B0604020202020204" charset="0"/>
                <a:ea typeface="+mn-ea"/>
                <a:cs typeface="Titillium" panose="020B0604020202020204" charset="0"/>
              </a:rPr>
              <a:t>RandomForestClassifier</a:t>
            </a:r>
            <a:endParaRPr kumimoji="0" lang="fr-FR" altLang="fr-FR" sz="2000" b="0"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altLang="fr-FR" sz="4000" b="1"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rPr>
              <a:t>39%</a:t>
            </a:r>
            <a:endParaRPr kumimoji="0" lang="fr-FR" altLang="fr-FR" sz="7200" b="1"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endParaRPr>
          </a:p>
        </p:txBody>
      </p:sp>
    </p:spTree>
    <p:extLst>
      <p:ext uri="{BB962C8B-B14F-4D97-AF65-F5344CB8AC3E}">
        <p14:creationId xmlns:p14="http://schemas.microsoft.com/office/powerpoint/2010/main" val="3165618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AE2F8A4-789D-4E96-BB40-2F502B901C41}"/>
              </a:ext>
            </a:extLst>
          </p:cNvPr>
          <p:cNvSpPr>
            <a:spLocks noGrp="1"/>
          </p:cNvSpPr>
          <p:nvPr>
            <p:ph type="title"/>
          </p:nvPr>
        </p:nvSpPr>
        <p:spPr/>
        <p:txBody>
          <a:bodyPr/>
          <a:lstStyle/>
          <a:p>
            <a:r>
              <a:rPr lang="fr-FR"/>
              <a:t>Visualisation via TSNE des features BOW</a:t>
            </a:r>
            <a:endParaRPr lang="fr-FR" dirty="0"/>
          </a:p>
        </p:txBody>
      </p:sp>
      <p:pic>
        <p:nvPicPr>
          <p:cNvPr id="2050" name="Picture 2">
            <a:extLst>
              <a:ext uri="{FF2B5EF4-FFF2-40B4-BE49-F238E27FC236}">
                <a16:creationId xmlns:a16="http://schemas.microsoft.com/office/drawing/2014/main" id="{D86455E9-7B0C-47A8-926A-1FB37A1DE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241" y="1619393"/>
            <a:ext cx="6972300" cy="46291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10EFAA6-BB54-4183-950A-1808C9044F6A}"/>
              </a:ext>
            </a:extLst>
          </p:cNvPr>
          <p:cNvSpPr>
            <a:spLocks noChangeArrowheads="1"/>
          </p:cNvSpPr>
          <p:nvPr/>
        </p:nvSpPr>
        <p:spPr bwMode="auto">
          <a:xfrm>
            <a:off x="9048876" y="2813448"/>
            <a:ext cx="2819274" cy="1231106"/>
          </a:xfrm>
          <a:prstGeom prst="rect">
            <a:avLst/>
          </a:prstGeom>
          <a:solidFill>
            <a:schemeClr val="accent3"/>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altLang="fr-FR" sz="2000" b="0"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rPr>
              <a:t>Précision obtenue avec le </a:t>
            </a:r>
            <a:r>
              <a:rPr kumimoji="0" lang="fr-FR" altLang="fr-FR" sz="2000" b="0" i="0" u="none" strike="noStrike" kern="1200" cap="none" spc="0" normalizeH="0" baseline="0" noProof="0" dirty="0" err="1">
                <a:ln>
                  <a:noFill/>
                </a:ln>
                <a:solidFill>
                  <a:srgbClr val="FFFFFF"/>
                </a:solidFill>
                <a:effectLst/>
                <a:uLnTx/>
                <a:uFillTx/>
                <a:latin typeface="Titillium" panose="020B0604020202020204" charset="0"/>
                <a:ea typeface="+mn-ea"/>
                <a:cs typeface="Titillium" panose="020B0604020202020204" charset="0"/>
              </a:rPr>
              <a:t>RandomForestClassifier</a:t>
            </a:r>
            <a:endParaRPr kumimoji="0" lang="fr-FR" altLang="fr-FR" sz="2000" b="0"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altLang="fr-FR" sz="4000" b="1"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rPr>
              <a:t>39%</a:t>
            </a:r>
            <a:endParaRPr kumimoji="0" lang="fr-FR" altLang="fr-FR" sz="7200" b="1"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endParaRPr>
          </a:p>
        </p:txBody>
      </p:sp>
    </p:spTree>
    <p:extLst>
      <p:ext uri="{BB962C8B-B14F-4D97-AF65-F5344CB8AC3E}">
        <p14:creationId xmlns:p14="http://schemas.microsoft.com/office/powerpoint/2010/main" val="1766324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AE2F8A4-789D-4E96-BB40-2F502B901C41}"/>
              </a:ext>
            </a:extLst>
          </p:cNvPr>
          <p:cNvSpPr>
            <a:spLocks noGrp="1"/>
          </p:cNvSpPr>
          <p:nvPr>
            <p:ph type="title"/>
          </p:nvPr>
        </p:nvSpPr>
        <p:spPr/>
        <p:txBody>
          <a:bodyPr/>
          <a:lstStyle/>
          <a:p>
            <a:r>
              <a:rPr lang="fr-FR" dirty="0"/>
              <a:t>Visualisation via UMAP des </a:t>
            </a:r>
            <a:r>
              <a:rPr lang="fr-FR" dirty="0" err="1"/>
              <a:t>features</a:t>
            </a:r>
            <a:r>
              <a:rPr lang="fr-FR" dirty="0"/>
              <a:t> TF IDF</a:t>
            </a:r>
          </a:p>
        </p:txBody>
      </p:sp>
      <p:pic>
        <p:nvPicPr>
          <p:cNvPr id="3074" name="Picture 2">
            <a:extLst>
              <a:ext uri="{FF2B5EF4-FFF2-40B4-BE49-F238E27FC236}">
                <a16:creationId xmlns:a16="http://schemas.microsoft.com/office/drawing/2014/main" id="{A8D7E5CE-32AC-47D9-8AB3-A0DD7B4B4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391" y="1722590"/>
            <a:ext cx="7203744" cy="433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355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AE2F8A4-789D-4E96-BB40-2F502B901C41}"/>
              </a:ext>
            </a:extLst>
          </p:cNvPr>
          <p:cNvSpPr>
            <a:spLocks noGrp="1"/>
          </p:cNvSpPr>
          <p:nvPr>
            <p:ph type="title"/>
          </p:nvPr>
        </p:nvSpPr>
        <p:spPr/>
        <p:txBody>
          <a:bodyPr/>
          <a:lstStyle/>
          <a:p>
            <a:r>
              <a:rPr lang="fr-FR" dirty="0"/>
              <a:t>Visualisation via UMAP des </a:t>
            </a:r>
            <a:r>
              <a:rPr lang="fr-FR" dirty="0" err="1"/>
              <a:t>features</a:t>
            </a:r>
            <a:r>
              <a:rPr lang="fr-FR" dirty="0"/>
              <a:t> BOW</a:t>
            </a:r>
          </a:p>
        </p:txBody>
      </p:sp>
      <p:pic>
        <p:nvPicPr>
          <p:cNvPr id="4098" name="Picture 2">
            <a:extLst>
              <a:ext uri="{FF2B5EF4-FFF2-40B4-BE49-F238E27FC236}">
                <a16:creationId xmlns:a16="http://schemas.microsoft.com/office/drawing/2014/main" id="{3CF74271-BC1B-4F2F-9EC6-F2E0D87CF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709" y="1871663"/>
            <a:ext cx="6560403" cy="3943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836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AE2F8A4-789D-4E96-BB40-2F502B901C41}"/>
              </a:ext>
            </a:extLst>
          </p:cNvPr>
          <p:cNvSpPr>
            <a:spLocks noGrp="1"/>
          </p:cNvSpPr>
          <p:nvPr>
            <p:ph type="title"/>
          </p:nvPr>
        </p:nvSpPr>
        <p:spPr>
          <a:xfrm>
            <a:off x="1790700" y="1042859"/>
            <a:ext cx="9094694" cy="495486"/>
          </a:xfrm>
        </p:spPr>
        <p:txBody>
          <a:bodyPr/>
          <a:lstStyle/>
          <a:p>
            <a:r>
              <a:rPr lang="fr-FR" dirty="0"/>
              <a:t>Visualisation via TSNE des </a:t>
            </a:r>
            <a:r>
              <a:rPr lang="fr-FR" dirty="0" err="1"/>
              <a:t>features</a:t>
            </a:r>
            <a:r>
              <a:rPr lang="fr-FR" dirty="0"/>
              <a:t> Tf-</a:t>
            </a:r>
            <a:r>
              <a:rPr lang="fr-FR" dirty="0" err="1"/>
              <a:t>Idf</a:t>
            </a:r>
            <a:r>
              <a:rPr lang="fr-FR" dirty="0"/>
              <a:t> après ACP </a:t>
            </a:r>
          </a:p>
        </p:txBody>
      </p:sp>
      <p:sp>
        <p:nvSpPr>
          <p:cNvPr id="5" name="Rectangle 5">
            <a:extLst>
              <a:ext uri="{FF2B5EF4-FFF2-40B4-BE49-F238E27FC236}">
                <a16:creationId xmlns:a16="http://schemas.microsoft.com/office/drawing/2014/main" id="{499754D6-4D45-47D3-B88F-CDF5D9F1DA58}"/>
              </a:ext>
            </a:extLst>
          </p:cNvPr>
          <p:cNvSpPr>
            <a:spLocks noChangeArrowheads="1"/>
          </p:cNvSpPr>
          <p:nvPr/>
        </p:nvSpPr>
        <p:spPr bwMode="auto">
          <a:xfrm>
            <a:off x="8553576" y="2813448"/>
            <a:ext cx="2749424" cy="1231106"/>
          </a:xfrm>
          <a:prstGeom prst="rect">
            <a:avLst/>
          </a:prstGeom>
          <a:ln/>
        </p:spPr>
        <p:style>
          <a:lnRef idx="1">
            <a:schemeClr val="accent2"/>
          </a:lnRef>
          <a:fillRef idx="3">
            <a:schemeClr val="accent2"/>
          </a:fillRef>
          <a:effectRef idx="2">
            <a:schemeClr val="accent2"/>
          </a:effectRef>
          <a:fontRef idx="minor">
            <a:schemeClr val="lt1"/>
          </a:fontRef>
        </p:style>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altLang="fr-FR" sz="2000" b="0"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rPr>
              <a:t>Précision obtenue avec le </a:t>
            </a:r>
            <a:r>
              <a:rPr kumimoji="0" lang="fr-FR" altLang="fr-FR" sz="2000" b="0" i="0" u="none" strike="noStrike" kern="1200" cap="none" spc="0" normalizeH="0" baseline="0" noProof="0" dirty="0" err="1">
                <a:ln>
                  <a:noFill/>
                </a:ln>
                <a:solidFill>
                  <a:srgbClr val="FFFFFF"/>
                </a:solidFill>
                <a:effectLst/>
                <a:uLnTx/>
                <a:uFillTx/>
                <a:latin typeface="Titillium" panose="020B0604020202020204" charset="0"/>
                <a:ea typeface="+mn-ea"/>
                <a:cs typeface="Titillium" panose="020B0604020202020204" charset="0"/>
              </a:rPr>
              <a:t>RandomForestClassifier</a:t>
            </a:r>
            <a:endParaRPr kumimoji="0" lang="fr-FR" altLang="fr-FR" sz="2000" b="0"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altLang="fr-FR" sz="4000" b="1"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rPr>
              <a:t>41%</a:t>
            </a:r>
            <a:endParaRPr kumimoji="0" lang="fr-FR" altLang="fr-FR" sz="7200" b="1"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endParaRPr>
          </a:p>
        </p:txBody>
      </p:sp>
      <p:pic>
        <p:nvPicPr>
          <p:cNvPr id="5122" name="Picture 2">
            <a:extLst>
              <a:ext uri="{FF2B5EF4-FFF2-40B4-BE49-F238E27FC236}">
                <a16:creationId xmlns:a16="http://schemas.microsoft.com/office/drawing/2014/main" id="{80CF199F-5E32-4C3A-9ACF-F7612FDB5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344" y="1611147"/>
            <a:ext cx="6340879" cy="4203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617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AE2F8A4-789D-4E96-BB40-2F502B901C41}"/>
              </a:ext>
            </a:extLst>
          </p:cNvPr>
          <p:cNvSpPr>
            <a:spLocks noGrp="1"/>
          </p:cNvSpPr>
          <p:nvPr>
            <p:ph type="title"/>
          </p:nvPr>
        </p:nvSpPr>
        <p:spPr>
          <a:xfrm>
            <a:off x="1790700" y="1042859"/>
            <a:ext cx="9094694" cy="495486"/>
          </a:xfrm>
        </p:spPr>
        <p:txBody>
          <a:bodyPr/>
          <a:lstStyle/>
          <a:p>
            <a:r>
              <a:rPr lang="fr-FR" dirty="0"/>
              <a:t>Visualisation via TSNE des </a:t>
            </a:r>
            <a:r>
              <a:rPr lang="fr-FR" dirty="0" err="1"/>
              <a:t>features</a:t>
            </a:r>
            <a:r>
              <a:rPr lang="fr-FR" dirty="0"/>
              <a:t> BOW après ACP </a:t>
            </a:r>
          </a:p>
        </p:txBody>
      </p:sp>
      <p:sp>
        <p:nvSpPr>
          <p:cNvPr id="5" name="Rectangle 5">
            <a:extLst>
              <a:ext uri="{FF2B5EF4-FFF2-40B4-BE49-F238E27FC236}">
                <a16:creationId xmlns:a16="http://schemas.microsoft.com/office/drawing/2014/main" id="{499754D6-4D45-47D3-B88F-CDF5D9F1DA58}"/>
              </a:ext>
            </a:extLst>
          </p:cNvPr>
          <p:cNvSpPr>
            <a:spLocks noChangeArrowheads="1"/>
          </p:cNvSpPr>
          <p:nvPr/>
        </p:nvSpPr>
        <p:spPr bwMode="auto">
          <a:xfrm>
            <a:off x="9048876" y="2813448"/>
            <a:ext cx="2819274" cy="1231106"/>
          </a:xfrm>
          <a:prstGeom prst="rect">
            <a:avLst/>
          </a:prstGeom>
          <a:solidFill>
            <a:schemeClr val="accent3"/>
          </a:solidFill>
          <a:ln/>
        </p:spPr>
        <p:style>
          <a:lnRef idx="1">
            <a:schemeClr val="accent2"/>
          </a:lnRef>
          <a:fillRef idx="3">
            <a:schemeClr val="accent2"/>
          </a:fillRef>
          <a:effectRef idx="2">
            <a:schemeClr val="accent2"/>
          </a:effectRef>
          <a:fontRef idx="minor">
            <a:schemeClr val="lt1"/>
          </a:fontRef>
        </p:style>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altLang="fr-FR" sz="2000" b="0"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rPr>
              <a:t>Précision obtenue avec le </a:t>
            </a:r>
            <a:r>
              <a:rPr kumimoji="0" lang="fr-FR" altLang="fr-FR" sz="2000" b="0" i="0" u="none" strike="noStrike" kern="1200" cap="none" spc="0" normalizeH="0" baseline="0" noProof="0" dirty="0" err="1">
                <a:ln>
                  <a:noFill/>
                </a:ln>
                <a:solidFill>
                  <a:srgbClr val="FFFFFF"/>
                </a:solidFill>
                <a:effectLst/>
                <a:uLnTx/>
                <a:uFillTx/>
                <a:latin typeface="Titillium" panose="020B0604020202020204" charset="0"/>
                <a:ea typeface="+mn-ea"/>
                <a:cs typeface="Titillium" panose="020B0604020202020204" charset="0"/>
              </a:rPr>
              <a:t>RandomForestClassifier</a:t>
            </a:r>
            <a:endParaRPr kumimoji="0" lang="fr-FR" altLang="fr-FR" sz="2000" b="0"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altLang="fr-FR" sz="4000" b="1"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rPr>
              <a:t>42%</a:t>
            </a:r>
            <a:endParaRPr kumimoji="0" lang="fr-FR" altLang="fr-FR" sz="7200" b="1" i="0" u="none" strike="noStrike" kern="1200" cap="none" spc="0" normalizeH="0" baseline="0" noProof="0" dirty="0">
              <a:ln>
                <a:noFill/>
              </a:ln>
              <a:solidFill>
                <a:srgbClr val="FFFFFF"/>
              </a:solidFill>
              <a:effectLst/>
              <a:uLnTx/>
              <a:uFillTx/>
              <a:latin typeface="Titillium" panose="020B0604020202020204" charset="0"/>
              <a:ea typeface="+mn-ea"/>
              <a:cs typeface="Titillium" panose="020B0604020202020204" charset="0"/>
            </a:endParaRPr>
          </a:p>
        </p:txBody>
      </p:sp>
      <p:pic>
        <p:nvPicPr>
          <p:cNvPr id="6146" name="Picture 2">
            <a:extLst>
              <a:ext uri="{FF2B5EF4-FFF2-40B4-BE49-F238E27FC236}">
                <a16:creationId xmlns:a16="http://schemas.microsoft.com/office/drawing/2014/main" id="{3FEC1DAA-4383-433E-80D2-13731D771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13" y="1603375"/>
            <a:ext cx="6924675"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476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3796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21303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C29669E0-445C-4B1B-BCB6-D98F213666B3}"/>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problématique client</a:t>
            </a:r>
          </a:p>
        </p:txBody>
      </p:sp>
      <p:sp>
        <p:nvSpPr>
          <p:cNvPr id="16" name="TextBox 2">
            <a:extLst>
              <a:ext uri="{FF2B5EF4-FFF2-40B4-BE49-F238E27FC236}">
                <a16:creationId xmlns:a16="http://schemas.microsoft.com/office/drawing/2014/main" id="{0CB83EF0-252C-4D1D-90CF-AEA89755B75B}"/>
              </a:ext>
            </a:extLst>
          </p:cNvPr>
          <p:cNvSpPr txBox="1"/>
          <p:nvPr/>
        </p:nvSpPr>
        <p:spPr>
          <a:xfrm>
            <a:off x="2274508" y="2890377"/>
            <a:ext cx="6825041"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Modèle de scoring</a:t>
            </a:r>
          </a:p>
        </p:txBody>
      </p:sp>
      <p:sp>
        <p:nvSpPr>
          <p:cNvPr id="17" name="TextBox 2">
            <a:extLst>
              <a:ext uri="{FF2B5EF4-FFF2-40B4-BE49-F238E27FC236}">
                <a16:creationId xmlns:a16="http://schemas.microsoft.com/office/drawing/2014/main" id="{2F4DCBA7-B039-4302-B103-A92B0EBC5D08}"/>
              </a:ext>
            </a:extLst>
          </p:cNvPr>
          <p:cNvSpPr txBox="1"/>
          <p:nvPr/>
        </p:nvSpPr>
        <p:spPr>
          <a:xfrm>
            <a:off x="2274508" y="4143521"/>
            <a:ext cx="6243901"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srgbClr val="000000"/>
                </a:solidFill>
                <a:effectLst/>
                <a:uLnTx/>
                <a:uFillTx/>
                <a:latin typeface="Titillium Light" charset="0"/>
                <a:ea typeface="Titillium Light" charset="0"/>
                <a:cs typeface="Titillium Light" charset="0"/>
              </a:rPr>
              <a:t>xxxx</a:t>
            </a:r>
            <a:endPar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
        <p:nvSpPr>
          <p:cNvPr id="18" name="TextBox 2">
            <a:extLst>
              <a:ext uri="{FF2B5EF4-FFF2-40B4-BE49-F238E27FC236}">
                <a16:creationId xmlns:a16="http://schemas.microsoft.com/office/drawing/2014/main" id="{BBF49E32-98B6-4AE2-A366-9C40076FF90B}"/>
              </a:ext>
            </a:extLst>
          </p:cNvPr>
          <p:cNvSpPr txBox="1"/>
          <p:nvPr/>
        </p:nvSpPr>
        <p:spPr>
          <a:xfrm>
            <a:off x="2274508" y="3516949"/>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Dashboard interactif</a:t>
            </a:r>
          </a:p>
        </p:txBody>
      </p:sp>
      <p:sp>
        <p:nvSpPr>
          <p:cNvPr id="19" name="TextBox 2">
            <a:extLst>
              <a:ext uri="{FF2B5EF4-FFF2-40B4-BE49-F238E27FC236}">
                <a16:creationId xmlns:a16="http://schemas.microsoft.com/office/drawing/2014/main" id="{E3697E0C-1DBA-470C-9AB4-DD396E1FC7A5}"/>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err="1">
                <a:ln>
                  <a:noFill/>
                </a:ln>
                <a:solidFill>
                  <a:srgbClr val="000000"/>
                </a:solidFill>
                <a:effectLst/>
                <a:uLnTx/>
                <a:uFillTx/>
                <a:latin typeface="Titillium Light" charset="0"/>
                <a:ea typeface="Titillium Light" charset="0"/>
                <a:cs typeface="Titillium Light" charset="0"/>
              </a:rPr>
              <a:t>xxxxx</a:t>
            </a:r>
            <a:endPar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Tree>
    <p:extLst>
      <p:ext uri="{BB962C8B-B14F-4D97-AF65-F5344CB8AC3E}">
        <p14:creationId xmlns:p14="http://schemas.microsoft.com/office/powerpoint/2010/main" val="1121654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a:extLst>
              <a:ext uri="{FF2B5EF4-FFF2-40B4-BE49-F238E27FC236}">
                <a16:creationId xmlns:a16="http://schemas.microsoft.com/office/drawing/2014/main" id="{14F868D8-A0A2-435A-8217-E2CBAEEA1B37}"/>
              </a:ext>
            </a:extLst>
          </p:cNvPr>
          <p:cNvSpPr>
            <a:spLocks noGrp="1"/>
          </p:cNvSpPr>
          <p:nvPr>
            <p:ph type="title"/>
          </p:nvPr>
        </p:nvSpPr>
        <p:spPr>
          <a:xfrm>
            <a:off x="1790700" y="1042859"/>
            <a:ext cx="8610600" cy="495486"/>
          </a:xfrm>
        </p:spPr>
        <p:txBody>
          <a:bodyPr/>
          <a:lstStyle/>
          <a:p>
            <a:r>
              <a:rPr lang="fr-FR" dirty="0"/>
              <a:t>aperçu par catégories</a:t>
            </a:r>
          </a:p>
        </p:txBody>
      </p:sp>
      <p:sp>
        <p:nvSpPr>
          <p:cNvPr id="19" name="Rectangle 18"/>
          <p:cNvSpPr/>
          <p:nvPr/>
        </p:nvSpPr>
        <p:spPr>
          <a:xfrm>
            <a:off x="8414336" y="2589235"/>
            <a:ext cx="3457302" cy="2031325"/>
          </a:xfrm>
          <a:prstGeom prst="rect">
            <a:avLst/>
          </a:prstGeom>
        </p:spPr>
        <p:txBody>
          <a:bodyPr wrap="square">
            <a:spAutoFit/>
          </a:bodyPr>
          <a:lstStyle/>
          <a:p>
            <a:r>
              <a:rPr lang="fr-FR" sz="1400" dirty="0">
                <a:latin typeface="Titillium" panose="020B0604020202020204" charset="0"/>
              </a:rPr>
              <a:t>Les images sont déjà isolées sur fond blanc (pas besoin de détection d’objet a priori)</a:t>
            </a:r>
          </a:p>
          <a:p>
            <a:r>
              <a:rPr lang="fr-FR" sz="1400" dirty="0">
                <a:latin typeface="Titillium" panose="020B0604020202020204" charset="0"/>
              </a:rPr>
              <a:t>Difficile de distinguer les catégories au niveau des seuls pixels (couleurs ou luminosité globale)</a:t>
            </a:r>
          </a:p>
          <a:p>
            <a:r>
              <a:rPr lang="fr-FR" sz="1400" dirty="0">
                <a:latin typeface="Titillium" panose="020B0604020202020204" charset="0"/>
              </a:rPr>
              <a:t>Certaines catégories présentent des objets de formes très différentes (computers, </a:t>
            </a:r>
            <a:r>
              <a:rPr lang="fr-FR" sz="1400" dirty="0" err="1">
                <a:latin typeface="Titillium" panose="020B0604020202020204" charset="0"/>
              </a:rPr>
              <a:t>decor</a:t>
            </a:r>
            <a:r>
              <a:rPr lang="fr-FR" sz="1400" dirty="0">
                <a:latin typeface="Titillium" panose="020B0604020202020204" charset="0"/>
              </a:rPr>
              <a:t>) et des objets qui pourraient paraître « mal classés »</a:t>
            </a:r>
          </a:p>
        </p:txBody>
      </p:sp>
      <p:pic>
        <p:nvPicPr>
          <p:cNvPr id="23" name="Image 22">
            <a:extLst>
              <a:ext uri="{FF2B5EF4-FFF2-40B4-BE49-F238E27FC236}">
                <a16:creationId xmlns:a16="http://schemas.microsoft.com/office/drawing/2014/main" id="{0CA6B6EF-9997-4D44-ADAA-D80D1453F48E}"/>
              </a:ext>
            </a:extLst>
          </p:cNvPr>
          <p:cNvPicPr>
            <a:picLocks noChangeAspect="1"/>
          </p:cNvPicPr>
          <p:nvPr/>
        </p:nvPicPr>
        <p:blipFill>
          <a:blip r:embed="rId2"/>
          <a:stretch>
            <a:fillRect/>
          </a:stretch>
        </p:blipFill>
        <p:spPr>
          <a:xfrm>
            <a:off x="257474" y="1661615"/>
            <a:ext cx="2992072" cy="4089165"/>
          </a:xfrm>
          <a:prstGeom prst="rect">
            <a:avLst/>
          </a:prstGeom>
        </p:spPr>
      </p:pic>
      <p:pic>
        <p:nvPicPr>
          <p:cNvPr id="25" name="Image 24">
            <a:extLst>
              <a:ext uri="{FF2B5EF4-FFF2-40B4-BE49-F238E27FC236}">
                <a16:creationId xmlns:a16="http://schemas.microsoft.com/office/drawing/2014/main" id="{2CAFB74D-3FF2-4D31-AE27-18CD6CB22C19}"/>
              </a:ext>
            </a:extLst>
          </p:cNvPr>
          <p:cNvPicPr>
            <a:picLocks noChangeAspect="1"/>
          </p:cNvPicPr>
          <p:nvPr/>
        </p:nvPicPr>
        <p:blipFill>
          <a:blip r:embed="rId3"/>
          <a:stretch>
            <a:fillRect/>
          </a:stretch>
        </p:blipFill>
        <p:spPr>
          <a:xfrm>
            <a:off x="3046677" y="1661615"/>
            <a:ext cx="3069243" cy="3534770"/>
          </a:xfrm>
          <a:prstGeom prst="rect">
            <a:avLst/>
          </a:prstGeom>
        </p:spPr>
      </p:pic>
      <p:pic>
        <p:nvPicPr>
          <p:cNvPr id="27" name="Image 26">
            <a:extLst>
              <a:ext uri="{FF2B5EF4-FFF2-40B4-BE49-F238E27FC236}">
                <a16:creationId xmlns:a16="http://schemas.microsoft.com/office/drawing/2014/main" id="{090F0B2D-0712-4976-8A06-4169D2E4D737}"/>
              </a:ext>
            </a:extLst>
          </p:cNvPr>
          <p:cNvPicPr>
            <a:picLocks noChangeAspect="1"/>
          </p:cNvPicPr>
          <p:nvPr/>
        </p:nvPicPr>
        <p:blipFill rotWithShape="1">
          <a:blip r:embed="rId4"/>
          <a:srcRect l="6373" r="19285"/>
          <a:stretch/>
        </p:blipFill>
        <p:spPr>
          <a:xfrm>
            <a:off x="5427406" y="1538288"/>
            <a:ext cx="2579777" cy="3039324"/>
          </a:xfrm>
          <a:prstGeom prst="rect">
            <a:avLst/>
          </a:prstGeom>
        </p:spPr>
      </p:pic>
      <p:cxnSp>
        <p:nvCxnSpPr>
          <p:cNvPr id="30" name="Connecteur droit 29">
            <a:extLst>
              <a:ext uri="{FF2B5EF4-FFF2-40B4-BE49-F238E27FC236}">
                <a16:creationId xmlns:a16="http://schemas.microsoft.com/office/drawing/2014/main" id="{64EFE89E-D848-496B-A39D-896F2A1BC244}"/>
              </a:ext>
            </a:extLst>
          </p:cNvPr>
          <p:cNvCxnSpPr>
            <a:cxnSpLocks/>
          </p:cNvCxnSpPr>
          <p:nvPr/>
        </p:nvCxnSpPr>
        <p:spPr>
          <a:xfrm>
            <a:off x="8251724" y="1661615"/>
            <a:ext cx="0" cy="421561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432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7E84A-5DA9-4178-9967-7730966D466A}"/>
              </a:ext>
            </a:extLst>
          </p:cNvPr>
          <p:cNvSpPr>
            <a:spLocks noGrp="1"/>
          </p:cNvSpPr>
          <p:nvPr>
            <p:ph type="title"/>
          </p:nvPr>
        </p:nvSpPr>
        <p:spPr/>
        <p:txBody>
          <a:bodyPr/>
          <a:lstStyle/>
          <a:p>
            <a:r>
              <a:rPr lang="fr-FR" dirty="0"/>
              <a:t>Démarche globale</a:t>
            </a:r>
          </a:p>
        </p:txBody>
      </p:sp>
      <p:graphicFrame>
        <p:nvGraphicFramePr>
          <p:cNvPr id="3" name="Diagramme 2">
            <a:extLst>
              <a:ext uri="{FF2B5EF4-FFF2-40B4-BE49-F238E27FC236}">
                <a16:creationId xmlns:a16="http://schemas.microsoft.com/office/drawing/2014/main" id="{F420844A-2D84-4909-A314-2C34E6119D54}"/>
              </a:ext>
            </a:extLst>
          </p:cNvPr>
          <p:cNvGraphicFramePr/>
          <p:nvPr/>
        </p:nvGraphicFramePr>
        <p:xfrm>
          <a:off x="855406" y="2286000"/>
          <a:ext cx="10353368" cy="3852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158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AFBB81-D26A-47A5-989A-5AD9250FDBCA}"/>
              </a:ext>
            </a:extLst>
          </p:cNvPr>
          <p:cNvSpPr>
            <a:spLocks noGrp="1"/>
          </p:cNvSpPr>
          <p:nvPr>
            <p:ph type="title"/>
          </p:nvPr>
        </p:nvSpPr>
        <p:spPr/>
        <p:txBody>
          <a:bodyPr/>
          <a:lstStyle/>
          <a:p>
            <a:r>
              <a:rPr lang="fr-FR" dirty="0"/>
              <a:t>Pré-traitement des images</a:t>
            </a:r>
          </a:p>
        </p:txBody>
      </p:sp>
      <p:sp>
        <p:nvSpPr>
          <p:cNvPr id="6" name="ZoneTexte 5">
            <a:extLst>
              <a:ext uri="{FF2B5EF4-FFF2-40B4-BE49-F238E27FC236}">
                <a16:creationId xmlns:a16="http://schemas.microsoft.com/office/drawing/2014/main" id="{CDFD7F3E-772E-4888-B1A9-1CAA9C16F226}"/>
              </a:ext>
            </a:extLst>
          </p:cNvPr>
          <p:cNvSpPr txBox="1"/>
          <p:nvPr/>
        </p:nvSpPr>
        <p:spPr>
          <a:xfrm>
            <a:off x="3658607" y="2053381"/>
            <a:ext cx="2225162" cy="369332"/>
          </a:xfrm>
          <a:prstGeom prst="rect">
            <a:avLst/>
          </a:prstGeom>
          <a:noFill/>
        </p:spPr>
        <p:txBody>
          <a:bodyPr wrap="square">
            <a:spAutoFit/>
          </a:bodyPr>
          <a:lstStyle/>
          <a:p>
            <a:pPr algn="l"/>
            <a:r>
              <a:rPr lang="fr-FR" b="1" i="1" dirty="0">
                <a:solidFill>
                  <a:srgbClr val="000000"/>
                </a:solidFill>
                <a:effectLst/>
                <a:latin typeface="Calibri" panose="020F0502020204030204" pitchFamily="34" charset="0"/>
              </a:rPr>
              <a:t>réduction de bruit</a:t>
            </a:r>
          </a:p>
        </p:txBody>
      </p:sp>
      <p:pic>
        <p:nvPicPr>
          <p:cNvPr id="7" name="Image 6">
            <a:extLst>
              <a:ext uri="{FF2B5EF4-FFF2-40B4-BE49-F238E27FC236}">
                <a16:creationId xmlns:a16="http://schemas.microsoft.com/office/drawing/2014/main" id="{AE17D6F2-40A5-40A3-8E50-2A014172F95E}"/>
              </a:ext>
            </a:extLst>
          </p:cNvPr>
          <p:cNvPicPr>
            <a:picLocks noChangeAspect="1"/>
          </p:cNvPicPr>
          <p:nvPr/>
        </p:nvPicPr>
        <p:blipFill>
          <a:blip r:embed="rId3"/>
          <a:stretch>
            <a:fillRect/>
          </a:stretch>
        </p:blipFill>
        <p:spPr>
          <a:xfrm>
            <a:off x="3853368" y="2496143"/>
            <a:ext cx="1723741" cy="1717473"/>
          </a:xfrm>
          <a:prstGeom prst="rect">
            <a:avLst/>
          </a:prstGeom>
        </p:spPr>
      </p:pic>
      <p:sp>
        <p:nvSpPr>
          <p:cNvPr id="5" name="ZoneTexte 4">
            <a:extLst>
              <a:ext uri="{FF2B5EF4-FFF2-40B4-BE49-F238E27FC236}">
                <a16:creationId xmlns:a16="http://schemas.microsoft.com/office/drawing/2014/main" id="{1271ED50-52C5-4DF1-9A94-29869970EFEE}"/>
              </a:ext>
            </a:extLst>
          </p:cNvPr>
          <p:cNvSpPr txBox="1"/>
          <p:nvPr/>
        </p:nvSpPr>
        <p:spPr>
          <a:xfrm>
            <a:off x="6036169" y="2053381"/>
            <a:ext cx="2225162" cy="369332"/>
          </a:xfrm>
          <a:prstGeom prst="rect">
            <a:avLst/>
          </a:prstGeom>
          <a:noFill/>
        </p:spPr>
        <p:txBody>
          <a:bodyPr wrap="square">
            <a:spAutoFit/>
          </a:bodyPr>
          <a:lstStyle/>
          <a:p>
            <a:pPr algn="l"/>
            <a:r>
              <a:rPr lang="fr-FR" b="1" i="1" dirty="0">
                <a:solidFill>
                  <a:srgbClr val="000000"/>
                </a:solidFill>
                <a:effectLst/>
                <a:latin typeface="Calibri" panose="020F0502020204030204" pitchFamily="34" charset="0"/>
              </a:rPr>
              <a:t> égalisation</a:t>
            </a:r>
          </a:p>
        </p:txBody>
      </p:sp>
      <p:pic>
        <p:nvPicPr>
          <p:cNvPr id="3" name="Image 2">
            <a:extLst>
              <a:ext uri="{FF2B5EF4-FFF2-40B4-BE49-F238E27FC236}">
                <a16:creationId xmlns:a16="http://schemas.microsoft.com/office/drawing/2014/main" id="{9AF9C685-151C-4F67-AD38-F9C2E19DA73F}"/>
              </a:ext>
            </a:extLst>
          </p:cNvPr>
          <p:cNvPicPr>
            <a:picLocks noChangeAspect="1"/>
          </p:cNvPicPr>
          <p:nvPr/>
        </p:nvPicPr>
        <p:blipFill>
          <a:blip r:embed="rId4"/>
          <a:stretch>
            <a:fillRect/>
          </a:stretch>
        </p:blipFill>
        <p:spPr>
          <a:xfrm>
            <a:off x="8261331" y="2496144"/>
            <a:ext cx="1736834" cy="1730519"/>
          </a:xfrm>
          <a:prstGeom prst="rect">
            <a:avLst/>
          </a:prstGeom>
        </p:spPr>
      </p:pic>
      <p:sp>
        <p:nvSpPr>
          <p:cNvPr id="8" name="ZoneTexte 7">
            <a:extLst>
              <a:ext uri="{FF2B5EF4-FFF2-40B4-BE49-F238E27FC236}">
                <a16:creationId xmlns:a16="http://schemas.microsoft.com/office/drawing/2014/main" id="{97220F2E-E401-4843-ADE4-330280FFF8CB}"/>
              </a:ext>
            </a:extLst>
          </p:cNvPr>
          <p:cNvSpPr txBox="1"/>
          <p:nvPr/>
        </p:nvSpPr>
        <p:spPr>
          <a:xfrm>
            <a:off x="8046675" y="2053381"/>
            <a:ext cx="2395955" cy="369332"/>
          </a:xfrm>
          <a:prstGeom prst="rect">
            <a:avLst/>
          </a:prstGeom>
          <a:noFill/>
        </p:spPr>
        <p:txBody>
          <a:bodyPr wrap="square">
            <a:spAutoFit/>
          </a:bodyPr>
          <a:lstStyle/>
          <a:p>
            <a:pPr algn="l"/>
            <a:r>
              <a:rPr lang="fr-FR" b="1" i="1" dirty="0">
                <a:solidFill>
                  <a:srgbClr val="000000"/>
                </a:solidFill>
                <a:effectLst/>
                <a:latin typeface="Calibri" panose="020F0502020204030204" pitchFamily="34" charset="0"/>
              </a:rPr>
              <a:t>redimensionnement</a:t>
            </a:r>
          </a:p>
        </p:txBody>
      </p:sp>
      <p:pic>
        <p:nvPicPr>
          <p:cNvPr id="14" name="Image 13">
            <a:extLst>
              <a:ext uri="{FF2B5EF4-FFF2-40B4-BE49-F238E27FC236}">
                <a16:creationId xmlns:a16="http://schemas.microsoft.com/office/drawing/2014/main" id="{DFEA907A-9FD5-4628-A251-208F59054B8B}"/>
              </a:ext>
            </a:extLst>
          </p:cNvPr>
          <p:cNvPicPr>
            <a:picLocks noChangeAspect="1"/>
          </p:cNvPicPr>
          <p:nvPr/>
        </p:nvPicPr>
        <p:blipFill>
          <a:blip r:embed="rId5"/>
          <a:stretch>
            <a:fillRect/>
          </a:stretch>
        </p:blipFill>
        <p:spPr>
          <a:xfrm>
            <a:off x="1657475" y="2409702"/>
            <a:ext cx="1736833" cy="1736833"/>
          </a:xfrm>
          <a:prstGeom prst="rect">
            <a:avLst/>
          </a:prstGeom>
        </p:spPr>
      </p:pic>
      <p:pic>
        <p:nvPicPr>
          <p:cNvPr id="15" name="Image 14">
            <a:extLst>
              <a:ext uri="{FF2B5EF4-FFF2-40B4-BE49-F238E27FC236}">
                <a16:creationId xmlns:a16="http://schemas.microsoft.com/office/drawing/2014/main" id="{7BE01F8C-77FE-46F6-A1C9-3246D64B4C69}"/>
              </a:ext>
            </a:extLst>
          </p:cNvPr>
          <p:cNvPicPr>
            <a:picLocks noChangeAspect="1"/>
          </p:cNvPicPr>
          <p:nvPr/>
        </p:nvPicPr>
        <p:blipFill>
          <a:blip r:embed="rId3"/>
          <a:stretch>
            <a:fillRect/>
          </a:stretch>
        </p:blipFill>
        <p:spPr>
          <a:xfrm>
            <a:off x="6036169" y="2563225"/>
            <a:ext cx="1656415" cy="1650392"/>
          </a:xfrm>
          <a:prstGeom prst="rect">
            <a:avLst/>
          </a:prstGeom>
        </p:spPr>
      </p:pic>
      <p:sp>
        <p:nvSpPr>
          <p:cNvPr id="17" name="ZoneTexte 16">
            <a:extLst>
              <a:ext uri="{FF2B5EF4-FFF2-40B4-BE49-F238E27FC236}">
                <a16:creationId xmlns:a16="http://schemas.microsoft.com/office/drawing/2014/main" id="{FFD57643-BE08-42FA-B4F5-EB71D2164DAA}"/>
              </a:ext>
            </a:extLst>
          </p:cNvPr>
          <p:cNvSpPr txBox="1"/>
          <p:nvPr/>
        </p:nvSpPr>
        <p:spPr>
          <a:xfrm>
            <a:off x="1540773" y="2053381"/>
            <a:ext cx="2225162" cy="369332"/>
          </a:xfrm>
          <a:prstGeom prst="rect">
            <a:avLst/>
          </a:prstGeom>
          <a:noFill/>
        </p:spPr>
        <p:txBody>
          <a:bodyPr wrap="square">
            <a:spAutoFit/>
          </a:bodyPr>
          <a:lstStyle/>
          <a:p>
            <a:pPr algn="l"/>
            <a:r>
              <a:rPr lang="fr-FR" b="1" i="1" dirty="0">
                <a:solidFill>
                  <a:srgbClr val="000000"/>
                </a:solidFill>
                <a:effectLst/>
                <a:latin typeface="Calibri" panose="020F0502020204030204" pitchFamily="34" charset="0"/>
              </a:rPr>
              <a:t>Noir et blanc</a:t>
            </a:r>
          </a:p>
        </p:txBody>
      </p:sp>
      <p:sp>
        <p:nvSpPr>
          <p:cNvPr id="18" name="ZoneTexte 17">
            <a:extLst>
              <a:ext uri="{FF2B5EF4-FFF2-40B4-BE49-F238E27FC236}">
                <a16:creationId xmlns:a16="http://schemas.microsoft.com/office/drawing/2014/main" id="{81D83BA7-8BBC-40AA-ACE9-43D433254306}"/>
              </a:ext>
            </a:extLst>
          </p:cNvPr>
          <p:cNvSpPr txBox="1"/>
          <p:nvPr/>
        </p:nvSpPr>
        <p:spPr>
          <a:xfrm>
            <a:off x="4015959" y="4321422"/>
            <a:ext cx="2225162" cy="276999"/>
          </a:xfrm>
          <a:prstGeom prst="rect">
            <a:avLst/>
          </a:prstGeom>
          <a:noFill/>
        </p:spPr>
        <p:txBody>
          <a:bodyPr wrap="square">
            <a:spAutoFit/>
          </a:bodyPr>
          <a:lstStyle/>
          <a:p>
            <a:pPr algn="l"/>
            <a:r>
              <a:rPr lang="fr-FR" sz="1200" dirty="0">
                <a:solidFill>
                  <a:srgbClr val="000000"/>
                </a:solidFill>
                <a:effectLst/>
                <a:latin typeface="Calibri" panose="020F0502020204030204" pitchFamily="34" charset="0"/>
              </a:rPr>
              <a:t>(flou gaussien)</a:t>
            </a:r>
          </a:p>
        </p:txBody>
      </p:sp>
      <p:pic>
        <p:nvPicPr>
          <p:cNvPr id="19" name="Image 18">
            <a:extLst>
              <a:ext uri="{FF2B5EF4-FFF2-40B4-BE49-F238E27FC236}">
                <a16:creationId xmlns:a16="http://schemas.microsoft.com/office/drawing/2014/main" id="{60E0DA19-5A8E-4CF1-8572-765DD2C5870F}"/>
              </a:ext>
            </a:extLst>
          </p:cNvPr>
          <p:cNvPicPr>
            <a:picLocks noChangeAspect="1"/>
          </p:cNvPicPr>
          <p:nvPr/>
        </p:nvPicPr>
        <p:blipFill>
          <a:blip r:embed="rId6"/>
          <a:stretch>
            <a:fillRect/>
          </a:stretch>
        </p:blipFill>
        <p:spPr>
          <a:xfrm>
            <a:off x="5552911" y="4527963"/>
            <a:ext cx="2207000" cy="1368340"/>
          </a:xfrm>
          <a:prstGeom prst="rect">
            <a:avLst/>
          </a:prstGeom>
        </p:spPr>
      </p:pic>
      <p:pic>
        <p:nvPicPr>
          <p:cNvPr id="20" name="Image 19">
            <a:extLst>
              <a:ext uri="{FF2B5EF4-FFF2-40B4-BE49-F238E27FC236}">
                <a16:creationId xmlns:a16="http://schemas.microsoft.com/office/drawing/2014/main" id="{5B009273-6284-44EF-B4C8-05A3B97306F1}"/>
              </a:ext>
            </a:extLst>
          </p:cNvPr>
          <p:cNvPicPr>
            <a:picLocks noChangeAspect="1"/>
          </p:cNvPicPr>
          <p:nvPr/>
        </p:nvPicPr>
        <p:blipFill>
          <a:blip r:embed="rId7"/>
          <a:stretch>
            <a:fillRect/>
          </a:stretch>
        </p:blipFill>
        <p:spPr>
          <a:xfrm>
            <a:off x="8049548" y="4527963"/>
            <a:ext cx="2180622" cy="1368340"/>
          </a:xfrm>
          <a:prstGeom prst="rect">
            <a:avLst/>
          </a:prstGeom>
        </p:spPr>
      </p:pic>
    </p:spTree>
    <p:extLst>
      <p:ext uri="{BB962C8B-B14F-4D97-AF65-F5344CB8AC3E}">
        <p14:creationId xmlns:p14="http://schemas.microsoft.com/office/powerpoint/2010/main" val="447782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7E84A-5DA9-4178-9967-7730966D466A}"/>
              </a:ext>
            </a:extLst>
          </p:cNvPr>
          <p:cNvSpPr>
            <a:spLocks noGrp="1"/>
          </p:cNvSpPr>
          <p:nvPr>
            <p:ph type="title"/>
          </p:nvPr>
        </p:nvSpPr>
        <p:spPr/>
        <p:txBody>
          <a:bodyPr/>
          <a:lstStyle/>
          <a:p>
            <a:r>
              <a:rPr lang="fr-FR" dirty="0"/>
              <a:t>Les étapes</a:t>
            </a:r>
          </a:p>
        </p:txBody>
      </p:sp>
      <p:graphicFrame>
        <p:nvGraphicFramePr>
          <p:cNvPr id="3" name="Diagramme 2">
            <a:extLst>
              <a:ext uri="{FF2B5EF4-FFF2-40B4-BE49-F238E27FC236}">
                <a16:creationId xmlns:a16="http://schemas.microsoft.com/office/drawing/2014/main" id="{F420844A-2D84-4909-A314-2C34E6119D54}"/>
              </a:ext>
            </a:extLst>
          </p:cNvPr>
          <p:cNvGraphicFramePr/>
          <p:nvPr>
            <p:extLst>
              <p:ext uri="{D42A27DB-BD31-4B8C-83A1-F6EECF244321}">
                <p14:modId xmlns:p14="http://schemas.microsoft.com/office/powerpoint/2010/main" val="1376762400"/>
              </p:ext>
            </p:extLst>
          </p:nvPr>
        </p:nvGraphicFramePr>
        <p:xfrm>
          <a:off x="919316" y="1778000"/>
          <a:ext cx="10353368" cy="3852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a:extLst>
              <a:ext uri="{FF2B5EF4-FFF2-40B4-BE49-F238E27FC236}">
                <a16:creationId xmlns:a16="http://schemas.microsoft.com/office/drawing/2014/main" id="{1C09C08D-AC4F-4582-B870-8ECEB86A74C9}"/>
              </a:ext>
            </a:extLst>
          </p:cNvPr>
          <p:cNvSpPr txBox="1"/>
          <p:nvPr/>
        </p:nvSpPr>
        <p:spPr>
          <a:xfrm>
            <a:off x="3988250" y="4767225"/>
            <a:ext cx="1675500" cy="707886"/>
          </a:xfrm>
          <a:prstGeom prst="rect">
            <a:avLst/>
          </a:prstGeom>
          <a:noFill/>
        </p:spPr>
        <p:txBody>
          <a:bodyPr wrap="square">
            <a:spAutoFit/>
          </a:bodyPr>
          <a:lstStyle/>
          <a:p>
            <a:pPr algn="l"/>
            <a:r>
              <a:rPr lang="fr-FR" sz="1000" b="0" i="0" dirty="0">
                <a:solidFill>
                  <a:srgbClr val="000000"/>
                </a:solidFill>
                <a:effectLst/>
                <a:latin typeface="Calibri" panose="020F0502020204030204" pitchFamily="34" charset="0"/>
              </a:rPr>
              <a:t>Utilisation de </a:t>
            </a:r>
            <a:r>
              <a:rPr lang="fr-FR" sz="1000" b="0" i="0" dirty="0" err="1">
                <a:solidFill>
                  <a:srgbClr val="000000"/>
                </a:solidFill>
                <a:effectLst/>
                <a:latin typeface="Calibri" panose="020F0502020204030204" pitchFamily="34" charset="0"/>
              </a:rPr>
              <a:t>MiniBatchKMeans</a:t>
            </a:r>
            <a:r>
              <a:rPr lang="fr-FR" sz="1000" b="0" i="0" dirty="0">
                <a:solidFill>
                  <a:srgbClr val="000000"/>
                </a:solidFill>
                <a:effectLst/>
                <a:latin typeface="Calibri" panose="020F0502020204030204" pitchFamily="34" charset="0"/>
              </a:rPr>
              <a:t> pour obtenir des temps de traitement raisonnables</a:t>
            </a:r>
          </a:p>
        </p:txBody>
      </p:sp>
      <p:sp>
        <p:nvSpPr>
          <p:cNvPr id="6" name="Flèche : bas 5">
            <a:extLst>
              <a:ext uri="{FF2B5EF4-FFF2-40B4-BE49-F238E27FC236}">
                <a16:creationId xmlns:a16="http://schemas.microsoft.com/office/drawing/2014/main" id="{7930AF0C-59C7-4BD9-B9E3-D4591C50DD15}"/>
              </a:ext>
            </a:extLst>
          </p:cNvPr>
          <p:cNvSpPr/>
          <p:nvPr/>
        </p:nvSpPr>
        <p:spPr bwMode="auto">
          <a:xfrm>
            <a:off x="4406900" y="4298950"/>
            <a:ext cx="419100" cy="342900"/>
          </a:xfrm>
          <a:prstGeom prst="downArrow">
            <a:avLst/>
          </a:prstGeom>
          <a:gradFill>
            <a:gsLst>
              <a:gs pos="0">
                <a:schemeClr val="accent1"/>
              </a:gs>
              <a:gs pos="100000">
                <a:schemeClr val="accent2"/>
              </a:gs>
            </a:gsLst>
            <a:lin ang="2700000" scaled="0"/>
          </a:gradFill>
          <a:ln>
            <a:noFill/>
          </a:ln>
        </p:spPr>
        <p:txBody>
          <a:bodyPr lIns="0" tIns="0" rIns="0" bIns="0" rtlCol="0" anchor="ctr"/>
          <a:lstStyle/>
          <a:p>
            <a:pPr algn="ctr"/>
            <a:endParaRPr lang="fr-FR"/>
          </a:p>
        </p:txBody>
      </p:sp>
    </p:spTree>
    <p:extLst>
      <p:ext uri="{BB962C8B-B14F-4D97-AF65-F5344CB8AC3E}">
        <p14:creationId xmlns:p14="http://schemas.microsoft.com/office/powerpoint/2010/main" val="3765811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F4F1304-DB08-4CFD-9A4F-30217C088273}"/>
              </a:ext>
            </a:extLst>
          </p:cNvPr>
          <p:cNvSpPr>
            <a:spLocks noGrp="1"/>
          </p:cNvSpPr>
          <p:nvPr>
            <p:ph type="title"/>
          </p:nvPr>
        </p:nvSpPr>
        <p:spPr>
          <a:xfrm>
            <a:off x="4654296" y="329184"/>
            <a:ext cx="6894576" cy="1783080"/>
          </a:xfrm>
        </p:spPr>
        <p:txBody>
          <a:bodyPr vert="horz" lIns="91440" tIns="45720" rIns="91440" bIns="45720" rtlCol="0" anchor="b">
            <a:normAutofit/>
          </a:bodyPr>
          <a:lstStyle/>
          <a:p>
            <a:pPr algn="l"/>
            <a:r>
              <a:rPr lang="en-US" sz="4600">
                <a:latin typeface="+mj-lt"/>
                <a:ea typeface="+mj-ea"/>
                <a:cs typeface="+mj-cs"/>
              </a:rPr>
              <a:t>Détermination et affichage des descripteurs ORB</a:t>
            </a:r>
          </a:p>
        </p:txBody>
      </p:sp>
      <p:pic>
        <p:nvPicPr>
          <p:cNvPr id="7170" name="Picture 2">
            <a:extLst>
              <a:ext uri="{FF2B5EF4-FFF2-40B4-BE49-F238E27FC236}">
                <a16:creationId xmlns:a16="http://schemas.microsoft.com/office/drawing/2014/main" id="{FCC80383-4399-4D95-BF47-39A15149D6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8" r="373" b="-1"/>
          <a:stretch/>
        </p:blipFill>
        <p:spPr bwMode="auto">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oneTexte 6">
            <a:extLst>
              <a:ext uri="{FF2B5EF4-FFF2-40B4-BE49-F238E27FC236}">
                <a16:creationId xmlns:a16="http://schemas.microsoft.com/office/drawing/2014/main" id="{535EB57E-12AC-4DA2-9C13-A4006ABF23D6}"/>
              </a:ext>
            </a:extLst>
          </p:cNvPr>
          <p:cNvSpPr txBox="1"/>
          <p:nvPr/>
        </p:nvSpPr>
        <p:spPr>
          <a:xfrm>
            <a:off x="4654296" y="2706624"/>
            <a:ext cx="6894576" cy="3483864"/>
          </a:xfrm>
          <a:prstGeom prst="rect">
            <a:avLst/>
          </a:prstGeom>
        </p:spPr>
        <p:txBody>
          <a:bodyPr vert="horz" lIns="91440" tIns="45720" rIns="91440" bIns="45720" rtlCol="0">
            <a:normAutofit/>
          </a:bodyPr>
          <a:lstStyle/>
          <a:p>
            <a:pPr>
              <a:lnSpc>
                <a:spcPct val="90000"/>
              </a:lnSpc>
              <a:spcAft>
                <a:spcPts val="600"/>
              </a:spcAft>
            </a:pPr>
            <a:r>
              <a:rPr lang="en-US" sz="2200" dirty="0"/>
              <a:t>Exemple sur une image</a:t>
            </a:r>
          </a:p>
          <a:p>
            <a:pPr indent="-228600">
              <a:lnSpc>
                <a:spcPct val="90000"/>
              </a:lnSpc>
              <a:spcAft>
                <a:spcPts val="600"/>
              </a:spcAft>
              <a:buFont typeface="Arial" panose="020B0604020202020204" pitchFamily="34" charset="0"/>
              <a:buChar char="•"/>
            </a:pPr>
            <a:r>
              <a:rPr lang="en-US" sz="2200" dirty="0"/>
              <a:t>Elle </a:t>
            </a:r>
            <a:r>
              <a:rPr lang="en-US" sz="2200" dirty="0" err="1"/>
              <a:t>contient</a:t>
            </a:r>
            <a:r>
              <a:rPr lang="en-US" sz="2200" dirty="0"/>
              <a:t>  256 </a:t>
            </a:r>
            <a:r>
              <a:rPr lang="en-US" sz="2200" dirty="0" err="1"/>
              <a:t>descripteurs</a:t>
            </a:r>
            <a:endParaRPr lang="en-US" sz="2200" dirty="0"/>
          </a:p>
          <a:p>
            <a:pPr indent="-228600">
              <a:lnSpc>
                <a:spcPct val="90000"/>
              </a:lnSpc>
              <a:spcAft>
                <a:spcPts val="600"/>
              </a:spcAft>
              <a:buFont typeface="Arial" panose="020B0604020202020204" pitchFamily="34" charset="0"/>
              <a:buChar char="•"/>
            </a:pPr>
            <a:r>
              <a:rPr lang="en-US" sz="2200" dirty="0" err="1"/>
              <a:t>Chaque</a:t>
            </a:r>
            <a:r>
              <a:rPr lang="en-US" sz="2200" dirty="0"/>
              <a:t> </a:t>
            </a:r>
            <a:r>
              <a:rPr lang="en-US" sz="2200" dirty="0" err="1"/>
              <a:t>descripteur</a:t>
            </a:r>
            <a:r>
              <a:rPr lang="en-US" sz="2200" dirty="0"/>
              <a:t> est un </a:t>
            </a:r>
            <a:r>
              <a:rPr lang="en-US" sz="2200" dirty="0" err="1"/>
              <a:t>vecteur</a:t>
            </a:r>
            <a:r>
              <a:rPr lang="en-US" sz="2200" dirty="0"/>
              <a:t> de longueur 32</a:t>
            </a:r>
          </a:p>
        </p:txBody>
      </p:sp>
    </p:spTree>
    <p:extLst>
      <p:ext uri="{BB962C8B-B14F-4D97-AF65-F5344CB8AC3E}">
        <p14:creationId xmlns:p14="http://schemas.microsoft.com/office/powerpoint/2010/main" val="1044653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7E84A-5DA9-4178-9967-7730966D466A}"/>
              </a:ext>
            </a:extLst>
          </p:cNvPr>
          <p:cNvSpPr>
            <a:spLocks noGrp="1"/>
          </p:cNvSpPr>
          <p:nvPr>
            <p:ph type="title"/>
          </p:nvPr>
        </p:nvSpPr>
        <p:spPr/>
        <p:txBody>
          <a:bodyPr/>
          <a:lstStyle/>
          <a:p>
            <a:r>
              <a:rPr lang="fr-FR" dirty="0"/>
              <a:t>Les étapes</a:t>
            </a:r>
          </a:p>
        </p:txBody>
      </p:sp>
      <p:graphicFrame>
        <p:nvGraphicFramePr>
          <p:cNvPr id="3" name="Diagramme 2">
            <a:extLst>
              <a:ext uri="{FF2B5EF4-FFF2-40B4-BE49-F238E27FC236}">
                <a16:creationId xmlns:a16="http://schemas.microsoft.com/office/drawing/2014/main" id="{F420844A-2D84-4909-A314-2C34E6119D54}"/>
              </a:ext>
            </a:extLst>
          </p:cNvPr>
          <p:cNvGraphicFramePr/>
          <p:nvPr>
            <p:extLst>
              <p:ext uri="{D42A27DB-BD31-4B8C-83A1-F6EECF244321}">
                <p14:modId xmlns:p14="http://schemas.microsoft.com/office/powerpoint/2010/main" val="2282139187"/>
              </p:ext>
            </p:extLst>
          </p:nvPr>
        </p:nvGraphicFramePr>
        <p:xfrm>
          <a:off x="919316" y="1778000"/>
          <a:ext cx="10353368" cy="3852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a:extLst>
              <a:ext uri="{FF2B5EF4-FFF2-40B4-BE49-F238E27FC236}">
                <a16:creationId xmlns:a16="http://schemas.microsoft.com/office/drawing/2014/main" id="{1C09C08D-AC4F-4582-B870-8ECEB86A74C9}"/>
              </a:ext>
            </a:extLst>
          </p:cNvPr>
          <p:cNvSpPr txBox="1"/>
          <p:nvPr/>
        </p:nvSpPr>
        <p:spPr>
          <a:xfrm>
            <a:off x="3988250" y="4767225"/>
            <a:ext cx="1675500" cy="707886"/>
          </a:xfrm>
          <a:prstGeom prst="rect">
            <a:avLst/>
          </a:prstGeom>
          <a:noFill/>
        </p:spPr>
        <p:txBody>
          <a:bodyPr wrap="square">
            <a:spAutoFit/>
          </a:bodyPr>
          <a:lstStyle/>
          <a:p>
            <a:pPr algn="l"/>
            <a:r>
              <a:rPr lang="fr-FR" sz="1000" b="0" i="0" dirty="0">
                <a:solidFill>
                  <a:srgbClr val="000000"/>
                </a:solidFill>
                <a:effectLst/>
                <a:latin typeface="Calibri" panose="020F0502020204030204" pitchFamily="34" charset="0"/>
              </a:rPr>
              <a:t>Utilisation de </a:t>
            </a:r>
            <a:r>
              <a:rPr lang="fr-FR" sz="1000" b="0" i="0" dirty="0" err="1">
                <a:solidFill>
                  <a:srgbClr val="000000"/>
                </a:solidFill>
                <a:effectLst/>
                <a:latin typeface="Calibri" panose="020F0502020204030204" pitchFamily="34" charset="0"/>
              </a:rPr>
              <a:t>MiniBatchKMeans</a:t>
            </a:r>
            <a:r>
              <a:rPr lang="fr-FR" sz="1000" b="0" i="0" dirty="0">
                <a:solidFill>
                  <a:srgbClr val="000000"/>
                </a:solidFill>
                <a:effectLst/>
                <a:latin typeface="Calibri" panose="020F0502020204030204" pitchFamily="34" charset="0"/>
              </a:rPr>
              <a:t> pour obtenir des temps de traitement raisonnables</a:t>
            </a:r>
          </a:p>
        </p:txBody>
      </p:sp>
      <p:sp>
        <p:nvSpPr>
          <p:cNvPr id="6" name="Flèche : bas 5">
            <a:extLst>
              <a:ext uri="{FF2B5EF4-FFF2-40B4-BE49-F238E27FC236}">
                <a16:creationId xmlns:a16="http://schemas.microsoft.com/office/drawing/2014/main" id="{7930AF0C-59C7-4BD9-B9E3-D4591C50DD15}"/>
              </a:ext>
            </a:extLst>
          </p:cNvPr>
          <p:cNvSpPr/>
          <p:nvPr/>
        </p:nvSpPr>
        <p:spPr bwMode="auto">
          <a:xfrm>
            <a:off x="4406900" y="4298950"/>
            <a:ext cx="419100" cy="342900"/>
          </a:xfrm>
          <a:prstGeom prst="downArrow">
            <a:avLst/>
          </a:prstGeom>
          <a:gradFill>
            <a:gsLst>
              <a:gs pos="0">
                <a:schemeClr val="accent1"/>
              </a:gs>
              <a:gs pos="100000">
                <a:schemeClr val="accent2"/>
              </a:gs>
            </a:gsLst>
            <a:lin ang="2700000" scaled="0"/>
          </a:gradFill>
          <a:ln>
            <a:noFill/>
          </a:ln>
        </p:spPr>
        <p:txBody>
          <a:bodyPr lIns="0" tIns="0" rIns="0" bIns="0" rtlCol="0" anchor="ctr"/>
          <a:lstStyle/>
          <a:p>
            <a:pPr algn="ctr"/>
            <a:endParaRPr lang="fr-FR"/>
          </a:p>
        </p:txBody>
      </p:sp>
    </p:spTree>
    <p:extLst>
      <p:ext uri="{BB962C8B-B14F-4D97-AF65-F5344CB8AC3E}">
        <p14:creationId xmlns:p14="http://schemas.microsoft.com/office/powerpoint/2010/main" val="3542029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1DF31D-858B-4B9B-8594-EF2C55C417A2}"/>
              </a:ext>
            </a:extLst>
          </p:cNvPr>
          <p:cNvSpPr>
            <a:spLocks noGrp="1"/>
          </p:cNvSpPr>
          <p:nvPr>
            <p:ph type="title"/>
          </p:nvPr>
        </p:nvSpPr>
        <p:spPr/>
        <p:txBody>
          <a:bodyPr/>
          <a:lstStyle/>
          <a:p>
            <a:r>
              <a:rPr lang="fr-FR" dirty="0"/>
              <a:t>Réduction de dimension PCA </a:t>
            </a:r>
            <a:br>
              <a:rPr lang="fr-FR" dirty="0"/>
            </a:br>
            <a:endParaRPr lang="fr-FR" dirty="0"/>
          </a:p>
        </p:txBody>
      </p:sp>
      <p:sp>
        <p:nvSpPr>
          <p:cNvPr id="3" name="ZoneTexte 2">
            <a:extLst>
              <a:ext uri="{FF2B5EF4-FFF2-40B4-BE49-F238E27FC236}">
                <a16:creationId xmlns:a16="http://schemas.microsoft.com/office/drawing/2014/main" id="{D3310911-4F18-47A9-BA4A-A83D5D2F1095}"/>
              </a:ext>
            </a:extLst>
          </p:cNvPr>
          <p:cNvSpPr txBox="1"/>
          <p:nvPr/>
        </p:nvSpPr>
        <p:spPr>
          <a:xfrm>
            <a:off x="2899391" y="2133410"/>
            <a:ext cx="6743373" cy="1200329"/>
          </a:xfrm>
          <a:prstGeom prst="rect">
            <a:avLst/>
          </a:prstGeom>
          <a:noFill/>
        </p:spPr>
        <p:txBody>
          <a:bodyPr wrap="square" rtlCol="0">
            <a:spAutoFit/>
          </a:bodyPr>
          <a:lstStyle/>
          <a:p>
            <a:r>
              <a:rPr lang="fr-FR" dirty="0"/>
              <a:t>Maintien d’un niveau de variance expliquée élevé (0,95)</a:t>
            </a:r>
          </a:p>
          <a:p>
            <a:r>
              <a:rPr lang="fr-FR" dirty="0"/>
              <a:t>Création de </a:t>
            </a:r>
            <a:r>
              <a:rPr lang="fr-FR" dirty="0" err="1"/>
              <a:t>features</a:t>
            </a:r>
            <a:r>
              <a:rPr lang="fr-FR" dirty="0"/>
              <a:t> (composantes principales) décorrélées entre elles</a:t>
            </a:r>
          </a:p>
          <a:p>
            <a:endParaRPr lang="fr-FR" dirty="0"/>
          </a:p>
          <a:p>
            <a:endParaRPr lang="fr-FR" dirty="0"/>
          </a:p>
        </p:txBody>
      </p:sp>
      <p:sp>
        <p:nvSpPr>
          <p:cNvPr id="5" name="ZoneTexte 4">
            <a:extLst>
              <a:ext uri="{FF2B5EF4-FFF2-40B4-BE49-F238E27FC236}">
                <a16:creationId xmlns:a16="http://schemas.microsoft.com/office/drawing/2014/main" id="{2C2A31DC-F9C0-4018-8184-A3001F0756F2}"/>
              </a:ext>
            </a:extLst>
          </p:cNvPr>
          <p:cNvSpPr txBox="1"/>
          <p:nvPr/>
        </p:nvSpPr>
        <p:spPr>
          <a:xfrm>
            <a:off x="2816264" y="3744139"/>
            <a:ext cx="6826500" cy="923330"/>
          </a:xfrm>
          <a:prstGeom prst="rect">
            <a:avLst/>
          </a:prstGeom>
          <a:noFill/>
        </p:spPr>
        <p:txBody>
          <a:bodyPr wrap="square">
            <a:spAutoFit/>
          </a:bodyPr>
          <a:lstStyle/>
          <a:p>
            <a:r>
              <a:rPr lang="fr-FR" b="1" dirty="0"/>
              <a:t>Permet de passer de (1050, 366 ) à (1050, 262) dimensions ce qui va nous permettre de réduire le temps de traitement du TSNE et de mieux séparer les données</a:t>
            </a:r>
          </a:p>
        </p:txBody>
      </p:sp>
      <p:sp>
        <p:nvSpPr>
          <p:cNvPr id="6" name="Flèche : bas 5">
            <a:extLst>
              <a:ext uri="{FF2B5EF4-FFF2-40B4-BE49-F238E27FC236}">
                <a16:creationId xmlns:a16="http://schemas.microsoft.com/office/drawing/2014/main" id="{DD4EA92E-0D34-4304-81B7-E873C864BD58}"/>
              </a:ext>
            </a:extLst>
          </p:cNvPr>
          <p:cNvSpPr/>
          <p:nvPr/>
        </p:nvSpPr>
        <p:spPr bwMode="auto">
          <a:xfrm>
            <a:off x="5386647" y="2959331"/>
            <a:ext cx="889462" cy="623454"/>
          </a:xfrm>
          <a:prstGeom prst="downArrow">
            <a:avLst/>
          </a:prstGeom>
          <a:gradFill>
            <a:gsLst>
              <a:gs pos="0">
                <a:schemeClr val="accent1"/>
              </a:gs>
              <a:gs pos="100000">
                <a:schemeClr val="accent2"/>
              </a:gs>
            </a:gsLst>
            <a:lin ang="2700000" scaled="0"/>
          </a:gradFill>
          <a:ln>
            <a:noFill/>
          </a:ln>
        </p:spPr>
        <p:txBody>
          <a:bodyPr lIns="0" tIns="0" rIns="0" bIns="0" rtlCol="0" anchor="ctr"/>
          <a:lstStyle/>
          <a:p>
            <a:pPr algn="ctr"/>
            <a:endParaRPr lang="fr-FR"/>
          </a:p>
        </p:txBody>
      </p:sp>
    </p:spTree>
    <p:extLst>
      <p:ext uri="{BB962C8B-B14F-4D97-AF65-F5344CB8AC3E}">
        <p14:creationId xmlns:p14="http://schemas.microsoft.com/office/powerpoint/2010/main" val="638538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5F182A2-88E7-4BA6-9CEC-B6A51CC09436}"/>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a:r>
              <a:rPr lang="en-US" sz="5600" kern="1200" dirty="0" err="1">
                <a:solidFill>
                  <a:schemeClr val="tx1"/>
                </a:solidFill>
                <a:latin typeface="+mj-lt"/>
                <a:ea typeface="+mj-ea"/>
                <a:cs typeface="+mj-cs"/>
              </a:rPr>
              <a:t>affichage</a:t>
            </a:r>
            <a:r>
              <a:rPr lang="en-US" sz="5600" kern="1200" dirty="0">
                <a:solidFill>
                  <a:schemeClr val="tx1"/>
                </a:solidFill>
                <a:latin typeface="+mj-lt"/>
                <a:ea typeface="+mj-ea"/>
                <a:cs typeface="+mj-cs"/>
              </a:rPr>
              <a:t> T-SNE </a:t>
            </a:r>
            <a:r>
              <a:rPr lang="en-US" sz="5600" kern="1200" dirty="0" err="1">
                <a:solidFill>
                  <a:schemeClr val="tx1"/>
                </a:solidFill>
                <a:latin typeface="+mj-lt"/>
                <a:ea typeface="+mj-ea"/>
                <a:cs typeface="+mj-cs"/>
              </a:rPr>
              <a:t>selon</a:t>
            </a:r>
            <a:r>
              <a:rPr lang="en-US" sz="5600" kern="1200" dirty="0">
                <a:solidFill>
                  <a:schemeClr val="tx1"/>
                </a:solidFill>
                <a:latin typeface="+mj-lt"/>
                <a:ea typeface="+mj-ea"/>
                <a:cs typeface="+mj-cs"/>
              </a:rPr>
              <a:t> </a:t>
            </a:r>
            <a:r>
              <a:rPr lang="en-US" sz="5600" kern="1200" dirty="0" err="1">
                <a:solidFill>
                  <a:schemeClr val="tx1"/>
                </a:solidFill>
                <a:latin typeface="+mj-lt"/>
                <a:ea typeface="+mj-ea"/>
                <a:cs typeface="+mj-cs"/>
              </a:rPr>
              <a:t>catégories</a:t>
            </a:r>
            <a:r>
              <a:rPr lang="en-US" sz="5600" kern="1200" dirty="0">
                <a:solidFill>
                  <a:schemeClr val="tx1"/>
                </a:solidFill>
                <a:latin typeface="+mj-lt"/>
                <a:ea typeface="+mj-ea"/>
                <a:cs typeface="+mj-cs"/>
              </a:rPr>
              <a:t> </a:t>
            </a:r>
            <a:r>
              <a:rPr lang="en-US" sz="5600" kern="1200" dirty="0" err="1">
                <a:solidFill>
                  <a:schemeClr val="tx1"/>
                </a:solidFill>
                <a:latin typeface="+mj-lt"/>
                <a:ea typeface="+mj-ea"/>
                <a:cs typeface="+mj-cs"/>
              </a:rPr>
              <a:t>d'images</a:t>
            </a:r>
            <a:endParaRPr lang="en-US" sz="5600" kern="1200" dirty="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C2470E03-9C56-49E3-8D56-0C9CDB7391E1}"/>
              </a:ext>
            </a:extLst>
          </p:cNvPr>
          <p:cNvPicPr>
            <a:picLocks noChangeAspect="1"/>
          </p:cNvPicPr>
          <p:nvPr/>
        </p:nvPicPr>
        <p:blipFill>
          <a:blip r:embed="rId3"/>
          <a:stretch>
            <a:fillRect/>
          </a:stretch>
        </p:blipFill>
        <p:spPr>
          <a:xfrm>
            <a:off x="4936842" y="1864140"/>
            <a:ext cx="6792247" cy="2920667"/>
          </a:xfrm>
          <a:prstGeom prst="rect">
            <a:avLst/>
          </a:prstGeom>
        </p:spPr>
      </p:pic>
      <p:sp>
        <p:nvSpPr>
          <p:cNvPr id="7" name="ZoneTexte 6">
            <a:extLst>
              <a:ext uri="{FF2B5EF4-FFF2-40B4-BE49-F238E27FC236}">
                <a16:creationId xmlns:a16="http://schemas.microsoft.com/office/drawing/2014/main" id="{0B124D41-4D63-433E-9351-D9C06CBA9020}"/>
              </a:ext>
            </a:extLst>
          </p:cNvPr>
          <p:cNvSpPr txBox="1"/>
          <p:nvPr/>
        </p:nvSpPr>
        <p:spPr>
          <a:xfrm>
            <a:off x="6615461" y="5300188"/>
            <a:ext cx="6094140" cy="369332"/>
          </a:xfrm>
          <a:prstGeom prst="rect">
            <a:avLst/>
          </a:prstGeom>
          <a:noFill/>
        </p:spPr>
        <p:txBody>
          <a:bodyPr wrap="square">
            <a:spAutoFit/>
          </a:bodyPr>
          <a:lstStyle/>
          <a:p>
            <a:r>
              <a:rPr lang="fr-FR" dirty="0"/>
              <a:t>On ne distingue aucune catégorie</a:t>
            </a:r>
          </a:p>
        </p:txBody>
      </p:sp>
    </p:spTree>
    <p:extLst>
      <p:ext uri="{BB962C8B-B14F-4D97-AF65-F5344CB8AC3E}">
        <p14:creationId xmlns:p14="http://schemas.microsoft.com/office/powerpoint/2010/main" val="4124892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5F182A2-88E7-4BA6-9CEC-B6A51CC09436}"/>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a:r>
              <a:rPr lang="en-US" sz="5600" kern="1200">
                <a:solidFill>
                  <a:schemeClr val="tx1"/>
                </a:solidFill>
                <a:latin typeface="+mj-lt"/>
                <a:ea typeface="+mj-ea"/>
                <a:cs typeface="+mj-cs"/>
              </a:rPr>
              <a:t>Affichage des images selon clusters</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EB9ACDE9-31A2-4EBC-B6BD-3C742DD0E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254" y="1605422"/>
            <a:ext cx="7148750" cy="3074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806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5F182A2-88E7-4BA6-9CEC-B6A51CC09436}"/>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a:r>
              <a:rPr lang="en-US" sz="5600" kern="1200">
                <a:solidFill>
                  <a:schemeClr val="tx1"/>
                </a:solidFill>
                <a:latin typeface="+mj-lt"/>
                <a:ea typeface="+mj-ea"/>
                <a:cs typeface="+mj-cs"/>
              </a:rPr>
              <a:t>Affichage des images selon clusters</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9A444034-FB2A-4767-AAD0-21671AA41E93}"/>
              </a:ext>
            </a:extLst>
          </p:cNvPr>
          <p:cNvSpPr txBox="1"/>
          <p:nvPr/>
        </p:nvSpPr>
        <p:spPr>
          <a:xfrm>
            <a:off x="789272" y="4803006"/>
            <a:ext cx="2897204" cy="369332"/>
          </a:xfrm>
          <a:prstGeom prst="rect">
            <a:avLst/>
          </a:prstGeom>
          <a:noFill/>
        </p:spPr>
        <p:txBody>
          <a:bodyPr wrap="square" rtlCol="0">
            <a:spAutoFit/>
          </a:bodyPr>
          <a:lstStyle/>
          <a:p>
            <a:r>
              <a:rPr lang="fr-FR" dirty="0"/>
              <a:t>ARI score : 0,025</a:t>
            </a:r>
          </a:p>
        </p:txBody>
      </p:sp>
      <p:sp>
        <p:nvSpPr>
          <p:cNvPr id="9" name="ZoneTexte 8">
            <a:extLst>
              <a:ext uri="{FF2B5EF4-FFF2-40B4-BE49-F238E27FC236}">
                <a16:creationId xmlns:a16="http://schemas.microsoft.com/office/drawing/2014/main" id="{3BFCD58C-184B-47C0-944B-9A07DE97F809}"/>
              </a:ext>
            </a:extLst>
          </p:cNvPr>
          <p:cNvSpPr txBox="1"/>
          <p:nvPr/>
        </p:nvSpPr>
        <p:spPr>
          <a:xfrm>
            <a:off x="5415913" y="1538274"/>
            <a:ext cx="6095082"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		precision    recall  f1-score   support</a:t>
            </a:r>
          </a:p>
          <a:p>
            <a:endParaRPr lang="en-US" dirty="0"/>
          </a:p>
          <a:p>
            <a:r>
              <a:rPr lang="en-US" dirty="0"/>
              <a:t>           0       	0.10      	0.09      	0.10       150</a:t>
            </a:r>
          </a:p>
          <a:p>
            <a:r>
              <a:rPr lang="en-US" dirty="0"/>
              <a:t>           1      	 0.06      	0.05      	0.06       150</a:t>
            </a:r>
          </a:p>
          <a:p>
            <a:r>
              <a:rPr lang="en-US" dirty="0"/>
              <a:t>           2       	0.06      	0.08      	0.07       150</a:t>
            </a:r>
          </a:p>
          <a:p>
            <a:r>
              <a:rPr lang="en-US" dirty="0"/>
              <a:t>           3       	0.27      	0.28      	0.28       150</a:t>
            </a:r>
          </a:p>
          <a:p>
            <a:r>
              <a:rPr lang="en-US" dirty="0"/>
              <a:t>           4       	0.10      	0.07      	0.09       150</a:t>
            </a:r>
          </a:p>
          <a:p>
            <a:r>
              <a:rPr lang="en-US" dirty="0"/>
              <a:t>           5       	0.17     	0.12      	0.14       150</a:t>
            </a:r>
          </a:p>
          <a:p>
            <a:r>
              <a:rPr lang="en-US" dirty="0"/>
              <a:t>           6       	0.14      	0.18      	0.15       150</a:t>
            </a:r>
          </a:p>
          <a:p>
            <a:endParaRPr lang="en-US" dirty="0"/>
          </a:p>
          <a:p>
            <a:r>
              <a:rPr lang="en-US" dirty="0"/>
              <a:t>    accuracy                           	          	0.13      1050</a:t>
            </a:r>
          </a:p>
          <a:p>
            <a:r>
              <a:rPr lang="en-US" dirty="0"/>
              <a:t>   macro avg       	0.13      0.13      	0.13      1050</a:t>
            </a:r>
          </a:p>
          <a:p>
            <a:r>
              <a:rPr lang="en-US" dirty="0"/>
              <a:t>weighted avg       	0.13      0.13      	0.13      1050</a:t>
            </a:r>
            <a:endParaRPr lang="fr-FR" dirty="0"/>
          </a:p>
        </p:txBody>
      </p:sp>
    </p:spTree>
    <p:extLst>
      <p:ext uri="{BB962C8B-B14F-4D97-AF65-F5344CB8AC3E}">
        <p14:creationId xmlns:p14="http://schemas.microsoft.com/office/powerpoint/2010/main" val="2381891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5F182A2-88E7-4BA6-9CEC-B6A51CC09436}"/>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a:r>
              <a:rPr lang="en-US" sz="5600" kern="1200" dirty="0" err="1">
                <a:solidFill>
                  <a:schemeClr val="tx1"/>
                </a:solidFill>
                <a:latin typeface="+mj-lt"/>
                <a:ea typeface="+mj-ea"/>
                <a:cs typeface="+mj-cs"/>
              </a:rPr>
              <a:t>Analyse</a:t>
            </a:r>
            <a:r>
              <a:rPr lang="en-US" sz="5600" kern="1200" dirty="0">
                <a:solidFill>
                  <a:schemeClr val="tx1"/>
                </a:solidFill>
                <a:latin typeface="+mj-lt"/>
                <a:ea typeface="+mj-ea"/>
                <a:cs typeface="+mj-cs"/>
              </a:rPr>
              <a:t> par classes (</a:t>
            </a:r>
            <a:r>
              <a:rPr lang="en-US" sz="5600" kern="1200" dirty="0" err="1">
                <a:solidFill>
                  <a:schemeClr val="tx1"/>
                </a:solidFill>
                <a:latin typeface="+mj-lt"/>
                <a:ea typeface="+mj-ea"/>
                <a:cs typeface="+mj-cs"/>
              </a:rPr>
              <a:t>matrice</a:t>
            </a:r>
            <a:r>
              <a:rPr lang="en-US" sz="5600" kern="1200" dirty="0">
                <a:solidFill>
                  <a:schemeClr val="tx1"/>
                </a:solidFill>
                <a:latin typeface="+mj-lt"/>
                <a:ea typeface="+mj-ea"/>
                <a:cs typeface="+mj-cs"/>
              </a:rPr>
              <a:t> de confusion)</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4F8CE20E-8AA7-452B-8D8C-83838B5A20CB}"/>
              </a:ext>
            </a:extLst>
          </p:cNvPr>
          <p:cNvPicPr>
            <a:picLocks noChangeAspect="1"/>
          </p:cNvPicPr>
          <p:nvPr/>
        </p:nvPicPr>
        <p:blipFill>
          <a:blip r:embed="rId3"/>
          <a:stretch>
            <a:fillRect/>
          </a:stretch>
        </p:blipFill>
        <p:spPr>
          <a:xfrm>
            <a:off x="4349618" y="1797269"/>
            <a:ext cx="7550872" cy="3885096"/>
          </a:xfrm>
          <a:prstGeom prst="rect">
            <a:avLst/>
          </a:prstGeom>
        </p:spPr>
      </p:pic>
      <p:sp>
        <p:nvSpPr>
          <p:cNvPr id="7" name="ZoneTexte 6">
            <a:extLst>
              <a:ext uri="{FF2B5EF4-FFF2-40B4-BE49-F238E27FC236}">
                <a16:creationId xmlns:a16="http://schemas.microsoft.com/office/drawing/2014/main" id="{1CCBA964-A69F-46F8-A992-962ED0D61636}"/>
              </a:ext>
            </a:extLst>
          </p:cNvPr>
          <p:cNvSpPr txBox="1"/>
          <p:nvPr/>
        </p:nvSpPr>
        <p:spPr>
          <a:xfrm>
            <a:off x="976184" y="5849475"/>
            <a:ext cx="9305239" cy="369332"/>
          </a:xfrm>
          <a:prstGeom prst="rect">
            <a:avLst/>
          </a:prstGeom>
          <a:noFill/>
        </p:spPr>
        <p:txBody>
          <a:bodyPr wrap="square" rtlCol="0">
            <a:spAutoFit/>
          </a:bodyPr>
          <a:lstStyle/>
          <a:p>
            <a:r>
              <a:rPr lang="fr-FR" dirty="0"/>
              <a:t>Baby care et Beauty and </a:t>
            </a:r>
            <a:r>
              <a:rPr lang="fr-FR" dirty="0" err="1"/>
              <a:t>personal</a:t>
            </a:r>
            <a:r>
              <a:rPr lang="fr-FR" dirty="0"/>
              <a:t> care vont être difficile à séparer</a:t>
            </a:r>
          </a:p>
        </p:txBody>
      </p:sp>
    </p:spTree>
    <p:extLst>
      <p:ext uri="{BB962C8B-B14F-4D97-AF65-F5344CB8AC3E}">
        <p14:creationId xmlns:p14="http://schemas.microsoft.com/office/powerpoint/2010/main" val="777134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latin typeface="Titillium" panose="020B0604020202020204" charset="0"/>
              </a:rPr>
              <a:t>Conclusion </a:t>
            </a:r>
            <a:endParaRPr lang="fr-FR" sz="3100" dirty="0">
              <a:latin typeface="Titillium" panose="020B0604020202020204" charset="0"/>
              <a:ea typeface="Yu Gothic UI Light" panose="020B0300000000000000" pitchFamily="34" charset="-128"/>
            </a:endParaRPr>
          </a:p>
        </p:txBody>
      </p:sp>
      <p:sp>
        <p:nvSpPr>
          <p:cNvPr id="4" name="Espace réservé de la date 3"/>
          <p:cNvSpPr>
            <a:spLocks noGrp="1"/>
          </p:cNvSpPr>
          <p:nvPr>
            <p:ph type="dt" sz="half" idx="4294967295"/>
          </p:nvPr>
        </p:nvSpPr>
        <p:spPr>
          <a:xfrm>
            <a:off x="0" y="0"/>
            <a:ext cx="0" cy="0"/>
          </a:xfrm>
        </p:spPr>
        <p:txBody>
          <a:bodyPr/>
          <a:lstStyle/>
          <a:p>
            <a:r>
              <a:rPr lang="fr-FR" dirty="0"/>
              <a:t>0</a:t>
            </a:r>
          </a:p>
        </p:txBody>
      </p:sp>
      <p:sp>
        <p:nvSpPr>
          <p:cNvPr id="3" name="Rectangle 2"/>
          <p:cNvSpPr/>
          <p:nvPr/>
        </p:nvSpPr>
        <p:spPr>
          <a:xfrm>
            <a:off x="2781243" y="1780746"/>
            <a:ext cx="6516581" cy="923330"/>
          </a:xfrm>
          <a:prstGeom prst="rect">
            <a:avLst/>
          </a:prstGeom>
          <a:gradFill flip="none" rotWithShape="1">
            <a:gsLst>
              <a:gs pos="0">
                <a:srgbClr val="5F4B8B"/>
              </a:gs>
              <a:gs pos="100000">
                <a:srgbClr val="D32E5E"/>
              </a:gs>
            </a:gsLst>
            <a:lin ang="0" scaled="1"/>
            <a:tileRect/>
          </a:gradFill>
        </p:spPr>
        <p:txBody>
          <a:bodyPr wrap="square">
            <a:spAutoFit/>
          </a:bodyPr>
          <a:lstStyle/>
          <a:p>
            <a:r>
              <a:rPr lang="fr-FR" dirty="0">
                <a:solidFill>
                  <a:schemeClr val="bg2"/>
                </a:solidFill>
                <a:latin typeface="Titillium" panose="020B0604020202020204" charset="0"/>
                <a:ea typeface="Yu Gothic Light" panose="020B0300000000000000" pitchFamily="34" charset="-128"/>
              </a:rPr>
              <a:t>Rappel de la problématique :</a:t>
            </a:r>
          </a:p>
          <a:p>
            <a:r>
              <a:rPr lang="fr-FR" dirty="0">
                <a:solidFill>
                  <a:schemeClr val="bg2"/>
                </a:solidFill>
                <a:latin typeface="Titillium" panose="020B0604020202020204" charset="0"/>
                <a:ea typeface="Yu Gothic Light" panose="020B0300000000000000" pitchFamily="34" charset="-128"/>
              </a:rPr>
              <a:t>Etudier la faisabilité d’une automatisation de la classification des produits à partir de leur nom, description, et d’une photo</a:t>
            </a:r>
          </a:p>
        </p:txBody>
      </p:sp>
      <p:sp>
        <p:nvSpPr>
          <p:cNvPr id="7" name="Rectangle 6"/>
          <p:cNvSpPr/>
          <p:nvPr/>
        </p:nvSpPr>
        <p:spPr>
          <a:xfrm>
            <a:off x="1343472" y="3062790"/>
            <a:ext cx="3741276" cy="2870016"/>
          </a:xfrm>
          <a:prstGeom prst="rect">
            <a:avLst/>
          </a:prstGeom>
        </p:spPr>
        <p:txBody>
          <a:bodyPr wrap="square">
            <a:spAutoFit/>
          </a:bodyPr>
          <a:lstStyle/>
          <a:p>
            <a:r>
              <a:rPr lang="fr-FR" sz="1600" dirty="0">
                <a:latin typeface="Titillium" panose="020B0604020202020204" charset="0"/>
              </a:rPr>
              <a:t>Cahier des charges :</a:t>
            </a:r>
          </a:p>
          <a:p>
            <a:endParaRPr lang="fr-FR" sz="1600" dirty="0">
              <a:latin typeface="Titillium" panose="020B0604020202020204" charset="0"/>
            </a:endParaRPr>
          </a:p>
          <a:p>
            <a:pPr marL="285750" indent="-285750">
              <a:buFontTx/>
              <a:buChar char="-"/>
            </a:pPr>
            <a:r>
              <a:rPr lang="fr-FR" sz="1600" dirty="0">
                <a:latin typeface="Titillium" panose="020B0604020202020204" charset="0"/>
                <a:ea typeface="Yu Gothic Light" panose="020B0300000000000000" pitchFamily="34" charset="-128"/>
              </a:rPr>
              <a:t>Travail sur une </a:t>
            </a:r>
            <a:r>
              <a:rPr lang="fr-FR" sz="1600" dirty="0">
                <a:latin typeface="Titillium" panose="020B0604020202020204" charset="0"/>
                <a:ea typeface="Yu Gothic Medium" panose="020B0500000000000000" pitchFamily="34" charset="-128"/>
              </a:rPr>
              <a:t>base de données limitée </a:t>
            </a:r>
            <a:r>
              <a:rPr lang="fr-FR" sz="1600" dirty="0">
                <a:latin typeface="Titillium" panose="020B0604020202020204" charset="0"/>
                <a:ea typeface="Yu Gothic Light" panose="020B0300000000000000" pitchFamily="34" charset="-128"/>
              </a:rPr>
              <a:t>de 1050 produits</a:t>
            </a:r>
          </a:p>
          <a:p>
            <a:pPr marL="285750" indent="-285750">
              <a:buFontTx/>
              <a:buChar char="-"/>
            </a:pPr>
            <a:endParaRPr lang="fr-FR" sz="1000" dirty="0">
              <a:latin typeface="Titillium" panose="020B0604020202020204" charset="0"/>
              <a:ea typeface="Yu Gothic Light" panose="020B0300000000000000" pitchFamily="34" charset="-128"/>
            </a:endParaRPr>
          </a:p>
          <a:p>
            <a:pPr marL="285750" indent="-285750">
              <a:buFontTx/>
              <a:buChar char="-"/>
            </a:pPr>
            <a:r>
              <a:rPr lang="fr-FR" sz="1600" dirty="0">
                <a:latin typeface="Titillium" panose="020B0604020202020204" charset="0"/>
                <a:ea typeface="Yu Gothic Light" panose="020B0300000000000000" pitchFamily="34" charset="-128"/>
              </a:rPr>
              <a:t>Obtenir une classification pertinente des produits de manière supervisée</a:t>
            </a:r>
          </a:p>
          <a:p>
            <a:pPr marL="285750" indent="-285750">
              <a:buFontTx/>
              <a:buChar char="-"/>
            </a:pPr>
            <a:endParaRPr lang="fr-FR" sz="1000" dirty="0">
              <a:latin typeface="Titillium" panose="020B0604020202020204" charset="0"/>
              <a:ea typeface="Yu Gothic Light" panose="020B0300000000000000" pitchFamily="34" charset="-128"/>
            </a:endParaRPr>
          </a:p>
          <a:p>
            <a:pPr marL="285750" indent="-285750">
              <a:buFontTx/>
              <a:buChar char="-"/>
            </a:pPr>
            <a:r>
              <a:rPr lang="fr-FR" sz="1600" dirty="0">
                <a:latin typeface="Titillium" panose="020B0604020202020204" charset="0"/>
                <a:ea typeface="Yu Gothic Light" panose="020B0300000000000000" pitchFamily="34" charset="-128"/>
              </a:rPr>
              <a:t>Niveau de </a:t>
            </a:r>
            <a:r>
              <a:rPr lang="fr-FR" sz="1600" dirty="0">
                <a:latin typeface="Titillium" panose="020B0604020202020204" charset="0"/>
                <a:ea typeface="Yu Gothic Medium" panose="020B0500000000000000" pitchFamily="34" charset="-128"/>
              </a:rPr>
              <a:t>précision </a:t>
            </a:r>
            <a:r>
              <a:rPr lang="fr-FR" sz="1600" dirty="0">
                <a:latin typeface="Titillium" panose="020B0604020202020204" charset="0"/>
                <a:ea typeface="Yu Gothic Light" panose="020B0300000000000000" pitchFamily="34" charset="-128"/>
              </a:rPr>
              <a:t>à quantifier</a:t>
            </a:r>
          </a:p>
          <a:p>
            <a:pPr marL="285750" indent="-285750">
              <a:buFontTx/>
              <a:buChar char="-"/>
            </a:pPr>
            <a:endParaRPr lang="fr-FR" sz="1050" dirty="0">
              <a:latin typeface="Titillium" panose="020B0604020202020204" charset="0"/>
              <a:ea typeface="Yu Gothic Light" panose="020B0300000000000000" pitchFamily="34" charset="-128"/>
            </a:endParaRPr>
          </a:p>
          <a:p>
            <a:pPr marL="285750" indent="-285750">
              <a:buFontTx/>
              <a:buChar char="-"/>
            </a:pPr>
            <a:r>
              <a:rPr lang="fr-FR" sz="1600" dirty="0">
                <a:latin typeface="Titillium" panose="020B0604020202020204" charset="0"/>
                <a:ea typeface="Yu Gothic Light" panose="020B0300000000000000" pitchFamily="34" charset="-128"/>
              </a:rPr>
              <a:t>Fournir une </a:t>
            </a:r>
            <a:r>
              <a:rPr lang="fr-FR" sz="1600" dirty="0">
                <a:latin typeface="Titillium" panose="020B0604020202020204" charset="0"/>
                <a:ea typeface="Yu Gothic Medium" panose="020B0500000000000000" pitchFamily="34" charset="-128"/>
              </a:rPr>
              <a:t>représentation 2D </a:t>
            </a:r>
            <a:r>
              <a:rPr lang="fr-FR" sz="1600" dirty="0">
                <a:latin typeface="Titillium" panose="020B0604020202020204" charset="0"/>
                <a:ea typeface="Yu Gothic Light" panose="020B0300000000000000" pitchFamily="34" charset="-128"/>
              </a:rPr>
              <a:t>des données pour illustrer les résultats</a:t>
            </a:r>
          </a:p>
        </p:txBody>
      </p:sp>
      <p:pic>
        <p:nvPicPr>
          <p:cNvPr id="8" name="Graphique 7" descr="Coche avec un remplissage uni">
            <a:extLst>
              <a:ext uri="{FF2B5EF4-FFF2-40B4-BE49-F238E27FC236}">
                <a16:creationId xmlns:a16="http://schemas.microsoft.com/office/drawing/2014/main" id="{35827C52-B5DE-406B-A7B3-F2CCDCF67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2587" y="3378401"/>
            <a:ext cx="732122" cy="732122"/>
          </a:xfrm>
          <a:prstGeom prst="rect">
            <a:avLst/>
          </a:prstGeom>
        </p:spPr>
      </p:pic>
      <p:pic>
        <p:nvPicPr>
          <p:cNvPr id="10" name="Graphique 9" descr="Coche avec un remplissage uni">
            <a:extLst>
              <a:ext uri="{FF2B5EF4-FFF2-40B4-BE49-F238E27FC236}">
                <a16:creationId xmlns:a16="http://schemas.microsoft.com/office/drawing/2014/main" id="{1A40FD0D-2178-4EC2-928E-5E6D8A55F7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2587" y="5111773"/>
            <a:ext cx="732122" cy="732122"/>
          </a:xfrm>
          <a:prstGeom prst="rect">
            <a:avLst/>
          </a:prstGeom>
        </p:spPr>
      </p:pic>
      <p:pic>
        <p:nvPicPr>
          <p:cNvPr id="11" name="Graphique 10" descr="Coche avec un remplissage uni">
            <a:extLst>
              <a:ext uri="{FF2B5EF4-FFF2-40B4-BE49-F238E27FC236}">
                <a16:creationId xmlns:a16="http://schemas.microsoft.com/office/drawing/2014/main" id="{67455DCA-A1EA-4A51-A603-05796548E8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2560" y="4601696"/>
            <a:ext cx="732122" cy="732122"/>
          </a:xfrm>
          <a:prstGeom prst="rect">
            <a:avLst/>
          </a:prstGeom>
        </p:spPr>
      </p:pic>
      <p:sp>
        <p:nvSpPr>
          <p:cNvPr id="9" name="Flèche : droite 8">
            <a:extLst>
              <a:ext uri="{FF2B5EF4-FFF2-40B4-BE49-F238E27FC236}">
                <a16:creationId xmlns:a16="http://schemas.microsoft.com/office/drawing/2014/main" id="{EF14AB28-AE0C-4E2A-A2F3-8D68384423AA}"/>
              </a:ext>
            </a:extLst>
          </p:cNvPr>
          <p:cNvSpPr/>
          <p:nvPr/>
        </p:nvSpPr>
        <p:spPr bwMode="auto">
          <a:xfrm>
            <a:off x="5191523" y="4293462"/>
            <a:ext cx="1491288" cy="234798"/>
          </a:xfrm>
          <a:prstGeom prst="rightArrow">
            <a:avLst/>
          </a:prstGeom>
          <a:gradFill>
            <a:gsLst>
              <a:gs pos="0">
                <a:schemeClr val="accent1"/>
              </a:gs>
              <a:gs pos="100000">
                <a:schemeClr val="accent2"/>
              </a:gs>
            </a:gsLst>
            <a:lin ang="2700000" scaled="0"/>
          </a:gradFill>
          <a:ln>
            <a:noFill/>
          </a:ln>
        </p:spPr>
        <p:txBody>
          <a:bodyPr lIns="0" tIns="0" rIns="0" bIns="0" rtlCol="0" anchor="ctr"/>
          <a:lstStyle/>
          <a:p>
            <a:pPr algn="ctr"/>
            <a:endParaRPr lang="fr-FR"/>
          </a:p>
        </p:txBody>
      </p:sp>
      <p:sp>
        <p:nvSpPr>
          <p:cNvPr id="14" name="ZoneTexte 13">
            <a:extLst>
              <a:ext uri="{FF2B5EF4-FFF2-40B4-BE49-F238E27FC236}">
                <a16:creationId xmlns:a16="http://schemas.microsoft.com/office/drawing/2014/main" id="{026C96F1-2C69-4E2F-AF0B-58261ABAD15A}"/>
              </a:ext>
            </a:extLst>
          </p:cNvPr>
          <p:cNvSpPr txBox="1"/>
          <p:nvPr/>
        </p:nvSpPr>
        <p:spPr>
          <a:xfrm>
            <a:off x="6761082" y="3368476"/>
            <a:ext cx="4801620" cy="2554545"/>
          </a:xfrm>
          <a:prstGeom prst="rect">
            <a:avLst/>
          </a:prstGeom>
          <a:noFill/>
        </p:spPr>
        <p:txBody>
          <a:bodyPr wrap="square">
            <a:spAutoFit/>
          </a:bodyPr>
          <a:lstStyle/>
          <a:p>
            <a:r>
              <a:rPr lang="fr-FR" sz="1600" dirty="0">
                <a:latin typeface="Titillium" panose="020B0604020202020204" charset="0"/>
              </a:rPr>
              <a:t>Textes</a:t>
            </a:r>
          </a:p>
          <a:p>
            <a:r>
              <a:rPr lang="fr-FR" sz="1600" dirty="0">
                <a:latin typeface="Titillium" panose="020B0604020202020204" charset="0"/>
              </a:rPr>
              <a:t>Notre approche par TF IDF et BOW permet de classifier automatiquement les produits à partir de leur description avec un </a:t>
            </a:r>
            <a:r>
              <a:rPr lang="fr-FR" sz="1600" b="1" dirty="0">
                <a:latin typeface="Titillium" panose="020B0604020202020204" charset="0"/>
              </a:rPr>
              <a:t>degré de précision trop faible </a:t>
            </a:r>
          </a:p>
          <a:p>
            <a:endParaRPr lang="fr-FR" sz="1600" dirty="0">
              <a:latin typeface="Titillium" panose="020B0604020202020204" charset="0"/>
            </a:endParaRPr>
          </a:p>
          <a:p>
            <a:r>
              <a:rPr lang="fr-FR" sz="1600" dirty="0">
                <a:latin typeface="Titillium" panose="020B0604020202020204" charset="0"/>
              </a:rPr>
              <a:t>Images</a:t>
            </a:r>
          </a:p>
          <a:p>
            <a:r>
              <a:rPr lang="fr-FR" sz="1600" dirty="0">
                <a:latin typeface="Titillium" panose="020B0604020202020204" charset="0"/>
              </a:rPr>
              <a:t>Nous avons choisi de réaliser une première </a:t>
            </a:r>
            <a:r>
              <a:rPr lang="fr-FR" sz="1600" b="1" dirty="0">
                <a:latin typeface="Titillium" panose="020B0604020202020204" charset="0"/>
              </a:rPr>
              <a:t>approche simple et rapide de faisabilité </a:t>
            </a:r>
            <a:r>
              <a:rPr lang="fr-FR" sz="1600" dirty="0">
                <a:latin typeface="Titillium" panose="020B0604020202020204" charset="0"/>
              </a:rPr>
              <a:t>qui </a:t>
            </a:r>
            <a:r>
              <a:rPr lang="fr-FR" sz="1600" b="1" dirty="0">
                <a:latin typeface="Titillium" panose="020B0604020202020204" charset="0"/>
              </a:rPr>
              <a:t>ne permet pas une classification efficace</a:t>
            </a:r>
            <a:r>
              <a:rPr lang="fr-FR" sz="1600" dirty="0">
                <a:latin typeface="Titillium" panose="020B0604020202020204" charset="0"/>
              </a:rPr>
              <a:t>, il faudrait sans doute utiliser un </a:t>
            </a:r>
            <a:r>
              <a:rPr lang="fr-FR" sz="1600" b="1" dirty="0">
                <a:latin typeface="Titillium" panose="020B0604020202020204" charset="0"/>
              </a:rPr>
              <a:t>CNN Transfer learning</a:t>
            </a:r>
          </a:p>
        </p:txBody>
      </p:sp>
      <p:cxnSp>
        <p:nvCxnSpPr>
          <p:cNvPr id="15" name="Connecteur droit 14">
            <a:extLst>
              <a:ext uri="{FF2B5EF4-FFF2-40B4-BE49-F238E27FC236}">
                <a16:creationId xmlns:a16="http://schemas.microsoft.com/office/drawing/2014/main" id="{0B95CE7F-90BF-4FAE-8EA1-AC3367436ACC}"/>
              </a:ext>
            </a:extLst>
          </p:cNvPr>
          <p:cNvCxnSpPr>
            <a:cxnSpLocks/>
          </p:cNvCxnSpPr>
          <p:nvPr/>
        </p:nvCxnSpPr>
        <p:spPr>
          <a:xfrm flipV="1">
            <a:off x="6768269" y="3429000"/>
            <a:ext cx="0" cy="2414895"/>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189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1324303"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0" y="2859396"/>
            <a:ext cx="1324303" cy="525517"/>
          </a:xfrm>
          <a:prstGeom prst="homePlate">
            <a:avLst/>
          </a:prstGeom>
          <a:solidFill>
            <a:srgbClr val="F9AC2F"/>
          </a:solidFill>
          <a:ln>
            <a:noFill/>
          </a:ln>
        </p:spPr>
        <p:txBody>
          <a:bodyPr lIns="0" tIns="0" rIns="0" bIns="0" rtlCol="0" anchor="ctr"/>
          <a:lstStyle/>
          <a:p>
            <a:pPr algn="ctr"/>
            <a:endParaRPr lang="fr-FR"/>
          </a:p>
        </p:txBody>
      </p:sp>
      <p:sp>
        <p:nvSpPr>
          <p:cNvPr id="5" name="TextBox 2">
            <a:extLst>
              <a:ext uri="{FF2B5EF4-FFF2-40B4-BE49-F238E27FC236}">
                <a16:creationId xmlns:a16="http://schemas.microsoft.com/office/drawing/2014/main" id="{891B977D-7FF7-44C5-970C-1169698B5871}"/>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Problématique client</a:t>
            </a: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60" y="3505201"/>
            <a:ext cx="1324303"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60" y="4136404"/>
            <a:ext cx="1324303"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0" y="4764222"/>
            <a:ext cx="1324303"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68FF61CD-18CA-496E-92C6-E5AD041E9D00}"/>
              </a:ext>
            </a:extLst>
          </p:cNvPr>
          <p:cNvSpPr txBox="1"/>
          <p:nvPr/>
        </p:nvSpPr>
        <p:spPr>
          <a:xfrm>
            <a:off x="2274509" y="3592278"/>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Modèle de scoring</a:t>
            </a:r>
          </a:p>
        </p:txBody>
      </p:sp>
      <p:sp>
        <p:nvSpPr>
          <p:cNvPr id="17" name="TextBox 2">
            <a:extLst>
              <a:ext uri="{FF2B5EF4-FFF2-40B4-BE49-F238E27FC236}">
                <a16:creationId xmlns:a16="http://schemas.microsoft.com/office/drawing/2014/main" id="{9167CAE6-257A-4743-B014-3CBEDE375B04}"/>
              </a:ext>
            </a:extLst>
          </p:cNvPr>
          <p:cNvSpPr txBox="1"/>
          <p:nvPr/>
        </p:nvSpPr>
        <p:spPr>
          <a:xfrm>
            <a:off x="2274508" y="421885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Dashboard interactif</a:t>
            </a:r>
          </a:p>
        </p:txBody>
      </p:sp>
      <p:sp>
        <p:nvSpPr>
          <p:cNvPr id="18" name="TextBox 2">
            <a:extLst>
              <a:ext uri="{FF2B5EF4-FFF2-40B4-BE49-F238E27FC236}">
                <a16:creationId xmlns:a16="http://schemas.microsoft.com/office/drawing/2014/main" id="{77B8B10B-F8D5-443D-9988-D79B0EAB7309}"/>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Conclusion</a:t>
            </a:r>
          </a:p>
        </p:txBody>
      </p:sp>
      <p:sp>
        <p:nvSpPr>
          <p:cNvPr id="14" name="TextBox 2">
            <a:extLst>
              <a:ext uri="{FF2B5EF4-FFF2-40B4-BE49-F238E27FC236}">
                <a16:creationId xmlns:a16="http://schemas.microsoft.com/office/drawing/2014/main" id="{009B39DA-DB82-4A7D-9020-3AFC37214563}"/>
              </a:ext>
            </a:extLst>
          </p:cNvPr>
          <p:cNvSpPr txBox="1"/>
          <p:nvPr/>
        </p:nvSpPr>
        <p:spPr>
          <a:xfrm>
            <a:off x="2274508" y="287544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Titillium Light" charset="0"/>
                <a:ea typeface="Titillium Light" charset="0"/>
                <a:cs typeface="Titillium Light" charset="0"/>
              </a:rPr>
              <a:t>Données fournies</a:t>
            </a:r>
            <a:endPar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Tree>
    <p:extLst>
      <p:ext uri="{BB962C8B-B14F-4D97-AF65-F5344CB8AC3E}">
        <p14:creationId xmlns:p14="http://schemas.microsoft.com/office/powerpoint/2010/main" val="3020023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pour une image  15"/>
          <p:cNvSpPr>
            <a:spLocks noGrp="1"/>
          </p:cNvSpPr>
          <p:nvPr>
            <p:ph type="pic" sz="quarter" idx="16"/>
          </p:nvPr>
        </p:nvSpPr>
        <p:spPr>
          <a:xfrm>
            <a:off x="-832229" y="1260375"/>
            <a:ext cx="4397256" cy="4336451"/>
          </a:xfrm>
          <a:gradFill flip="none" rotWithShape="1">
            <a:gsLst>
              <a:gs pos="0">
                <a:srgbClr val="5F4B8B"/>
              </a:gs>
              <a:gs pos="100000">
                <a:srgbClr val="D32E5E"/>
              </a:gs>
            </a:gsLst>
            <a:lin ang="0" scaled="1"/>
            <a:tileRect/>
          </a:gradFill>
        </p:spPr>
      </p:sp>
      <p:sp>
        <p:nvSpPr>
          <p:cNvPr id="6" name="Rectangle 5"/>
          <p:cNvSpPr>
            <a:spLocks/>
          </p:cNvSpPr>
          <p:nvPr/>
        </p:nvSpPr>
        <p:spPr>
          <a:xfrm>
            <a:off x="3184467" y="570516"/>
            <a:ext cx="7772400" cy="446276"/>
          </a:xfrm>
          <a:prstGeom prst="rect">
            <a:avLst/>
          </a:prstGeom>
          <a:noFill/>
        </p:spPr>
        <p:txBody>
          <a:bodyPr wrap="square" lIns="0" tIns="0" rIns="0" bIns="0" rtlCol="0">
            <a:spAutoFit/>
          </a:bodyPr>
          <a:lstStyle/>
          <a:p>
            <a:pPr algn="ctr">
              <a:lnSpc>
                <a:spcPct val="80000"/>
              </a:lnSpc>
            </a:pPr>
            <a:r>
              <a:rPr lang="fr-FR" sz="3600" dirty="0">
                <a:latin typeface="Titillium Lt" panose="00000400000000000000" pitchFamily="50" charset="0"/>
              </a:rPr>
              <a:t>Des questions ?</a:t>
            </a:r>
          </a:p>
        </p:txBody>
      </p:sp>
      <p:pic>
        <p:nvPicPr>
          <p:cNvPr id="8" name="Graphique 7">
            <a:extLst>
              <a:ext uri="{FF2B5EF4-FFF2-40B4-BE49-F238E27FC236}">
                <a16:creationId xmlns:a16="http://schemas.microsoft.com/office/drawing/2014/main" id="{A1E6DE8C-A56A-4ADE-B786-6A284B609F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631" y="2472759"/>
            <a:ext cx="1975563" cy="1896539"/>
          </a:xfrm>
          <a:prstGeom prst="rect">
            <a:avLst/>
          </a:prstGeom>
        </p:spPr>
      </p:pic>
      <p:pic>
        <p:nvPicPr>
          <p:cNvPr id="5" name="Espace réservé pour une image  31">
            <a:extLst>
              <a:ext uri="{FF2B5EF4-FFF2-40B4-BE49-F238E27FC236}">
                <a16:creationId xmlns:a16="http://schemas.microsoft.com/office/drawing/2014/main" id="{208C0C36-21B8-4A8B-BBA6-075362BD41F5}"/>
              </a:ext>
            </a:extLst>
          </p:cNvPr>
          <p:cNvPicPr>
            <a:picLocks noChangeAspect="1"/>
          </p:cNvPicPr>
          <p:nvPr/>
        </p:nvPicPr>
        <p:blipFill>
          <a:blip r:embed="rId5">
            <a:grayscl/>
          </a:blip>
          <a:srcRect/>
          <a:stretch/>
        </p:blipFill>
        <p:spPr>
          <a:xfrm>
            <a:off x="6383484" y="1918973"/>
            <a:ext cx="1600200" cy="1632917"/>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pic>
      <p:grpSp>
        <p:nvGrpSpPr>
          <p:cNvPr id="7" name="Group 4">
            <a:extLst>
              <a:ext uri="{FF2B5EF4-FFF2-40B4-BE49-F238E27FC236}">
                <a16:creationId xmlns:a16="http://schemas.microsoft.com/office/drawing/2014/main" id="{8ED14472-199D-41F0-835C-179C23369471}"/>
              </a:ext>
            </a:extLst>
          </p:cNvPr>
          <p:cNvGrpSpPr/>
          <p:nvPr/>
        </p:nvGrpSpPr>
        <p:grpSpPr>
          <a:xfrm>
            <a:off x="5341177" y="3673547"/>
            <a:ext cx="3684814" cy="1265294"/>
            <a:chOff x="1790700" y="3227618"/>
            <a:chExt cx="3684814" cy="861339"/>
          </a:xfrm>
        </p:grpSpPr>
        <p:sp>
          <p:nvSpPr>
            <p:cNvPr id="9" name="TextBox 5">
              <a:extLst>
                <a:ext uri="{FF2B5EF4-FFF2-40B4-BE49-F238E27FC236}">
                  <a16:creationId xmlns:a16="http://schemas.microsoft.com/office/drawing/2014/main" id="{A976ED3A-1AFC-4EC6-B3E8-1ED0352539AB}"/>
                </a:ext>
              </a:extLst>
            </p:cNvPr>
            <p:cNvSpPr txBox="1"/>
            <p:nvPr/>
          </p:nvSpPr>
          <p:spPr>
            <a:xfrm>
              <a:off x="1790700" y="3227618"/>
              <a:ext cx="3684814" cy="543085"/>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Titillium Lt" panose="00000400000000000000" pitchFamily="50" charset="0"/>
                  <a:ea typeface="Titillium Light" charset="0"/>
                  <a:cs typeface="Titillium Light" charset="0"/>
                </a:rPr>
                <a:t>Anne-Sophie GIMENEZ</a:t>
              </a:r>
            </a:p>
          </p:txBody>
        </p:sp>
        <p:sp>
          <p:nvSpPr>
            <p:cNvPr id="10" name="TextBox 6">
              <a:extLst>
                <a:ext uri="{FF2B5EF4-FFF2-40B4-BE49-F238E27FC236}">
                  <a16:creationId xmlns:a16="http://schemas.microsoft.com/office/drawing/2014/main" id="{5C9D39BD-9A8E-4954-9225-834C93F93CA3}"/>
                </a:ext>
              </a:extLst>
            </p:cNvPr>
            <p:cNvSpPr txBox="1"/>
            <p:nvPr/>
          </p:nvSpPr>
          <p:spPr>
            <a:xfrm>
              <a:off x="2280398" y="3787253"/>
              <a:ext cx="2705420" cy="301704"/>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600" spc="300" dirty="0">
                  <a:latin typeface="Titillium" panose="00000500000000000000" pitchFamily="50" charset="0"/>
                  <a:ea typeface="Titillium" charset="0"/>
                  <a:cs typeface="Titillium" charset="0"/>
                  <a:hlinkClick r:id="rId6"/>
                </a:rPr>
                <a:t>a</a:t>
              </a:r>
              <a:r>
                <a:rPr kumimoji="0" lang="en-US" sz="1600" b="0" i="0" u="none" strike="noStrike" kern="1200" cap="none" spc="300" normalizeH="0" baseline="0" noProof="0" dirty="0">
                  <a:ln>
                    <a:noFill/>
                  </a:ln>
                  <a:effectLst/>
                  <a:uLnTx/>
                  <a:uFillTx/>
                  <a:latin typeface="Titillium" panose="00000500000000000000" pitchFamily="50" charset="0"/>
                  <a:ea typeface="Titillium" charset="0"/>
                  <a:cs typeface="Titillium" charset="0"/>
                  <a:hlinkClick r:id="rId6"/>
                </a:rPr>
                <a:t>nne-sophie@widid.fr</a:t>
              </a:r>
              <a:endParaRPr lang="fr-FR" sz="1600" dirty="0">
                <a:latin typeface="Titillium" panose="00000500000000000000" pitchFamily="50" charset="0"/>
              </a:endParaRPr>
            </a:p>
            <a:p>
              <a:pPr algn="ctr"/>
              <a:r>
                <a:rPr lang="fr-FR" sz="1600" dirty="0">
                  <a:latin typeface="Titillium" panose="00000500000000000000" pitchFamily="50" charset="0"/>
                </a:rPr>
                <a:t> 06 74 57 89 57 </a:t>
              </a:r>
              <a:endParaRPr kumimoji="0" lang="en-US" sz="1600" b="0" i="0" u="none" strike="noStrike" kern="1200" cap="none" spc="300" normalizeH="0" baseline="0" noProof="0" dirty="0">
                <a:ln>
                  <a:noFill/>
                </a:ln>
                <a:effectLst/>
                <a:uLnTx/>
                <a:uFillTx/>
                <a:latin typeface="Titillium" panose="00000500000000000000" pitchFamily="50" charset="0"/>
                <a:ea typeface="Titillium" charset="0"/>
                <a:cs typeface="Titillium" charset="0"/>
              </a:endParaRPr>
            </a:p>
          </p:txBody>
        </p:sp>
      </p:grpSp>
      <p:sp>
        <p:nvSpPr>
          <p:cNvPr id="19" name="Shape 3899">
            <a:hlinkClick r:id="rId7"/>
            <a:extLst>
              <a:ext uri="{FF2B5EF4-FFF2-40B4-BE49-F238E27FC236}">
                <a16:creationId xmlns:a16="http://schemas.microsoft.com/office/drawing/2014/main" id="{A3356298-C768-4063-AF7C-28B4715A9D7D}"/>
              </a:ext>
            </a:extLst>
          </p:cNvPr>
          <p:cNvSpPr/>
          <p:nvPr/>
        </p:nvSpPr>
        <p:spPr>
          <a:xfrm>
            <a:off x="6723100" y="5093711"/>
            <a:ext cx="920968" cy="92096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Tree>
    <p:extLst>
      <p:ext uri="{BB962C8B-B14F-4D97-AF65-F5344CB8AC3E}">
        <p14:creationId xmlns:p14="http://schemas.microsoft.com/office/powerpoint/2010/main" val="67608475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descr="Une image contenant objet&#10;&#10;Description générée automatiquement">
            <a:extLst>
              <a:ext uri="{FF2B5EF4-FFF2-40B4-BE49-F238E27FC236}">
                <a16:creationId xmlns:a16="http://schemas.microsoft.com/office/drawing/2014/main" id="{C3AB8E08-C613-439B-8F71-7FE6E5396691}"/>
              </a:ext>
            </a:extLst>
          </p:cNvPr>
          <p:cNvPicPr>
            <a:picLocks noGrp="1" noChangeAspect="1"/>
          </p:cNvPicPr>
          <p:nvPr>
            <p:ph type="pic" sz="quarter" idx="4294967295"/>
          </p:nvPr>
        </p:nvPicPr>
        <p:blipFill>
          <a:blip r:embed="rId2"/>
          <a:stretch>
            <a:fillRect/>
          </a:stretch>
        </p:blipFill>
        <p:spPr>
          <a:xfrm>
            <a:off x="0" y="525463"/>
            <a:ext cx="11737975" cy="5807075"/>
          </a:xfrm>
          <a:prstGeom prst="rect">
            <a:avLst/>
          </a:prstGeom>
          <a:noFill/>
        </p:spPr>
      </p:pic>
      <p:sp>
        <p:nvSpPr>
          <p:cNvPr id="19" name="ZoneTexte 18">
            <a:extLst>
              <a:ext uri="{FF2B5EF4-FFF2-40B4-BE49-F238E27FC236}">
                <a16:creationId xmlns:a16="http://schemas.microsoft.com/office/drawing/2014/main" id="{3EAA8571-00EC-41EF-A20D-9A634C48F77E}"/>
              </a:ext>
            </a:extLst>
          </p:cNvPr>
          <p:cNvSpPr txBox="1"/>
          <p:nvPr/>
        </p:nvSpPr>
        <p:spPr>
          <a:xfrm>
            <a:off x="2218646" y="1068733"/>
            <a:ext cx="7754705" cy="3770263"/>
          </a:xfrm>
          <a:prstGeom prst="rect">
            <a:avLst/>
          </a:prstGeom>
          <a:noFill/>
        </p:spPr>
        <p:txBody>
          <a:bodyPr wrap="square" rtlCol="0">
            <a:spAutoFit/>
          </a:bodyPr>
          <a:lstStyle/>
          <a:p>
            <a:r>
              <a:rPr lang="fr-FR" sz="23900" dirty="0">
                <a:solidFill>
                  <a:srgbClr val="BAC2D7"/>
                </a:solidFill>
                <a:latin typeface="Titillium" panose="00000500000000000000" pitchFamily="50" charset="0"/>
              </a:rPr>
              <a:t>Merci</a:t>
            </a:r>
          </a:p>
        </p:txBody>
      </p:sp>
    </p:spTree>
    <p:extLst>
      <p:ext uri="{BB962C8B-B14F-4D97-AF65-F5344CB8AC3E}">
        <p14:creationId xmlns:p14="http://schemas.microsoft.com/office/powerpoint/2010/main" val="1361332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0CA1A73-4B9E-4C71-8AF4-523F29A35D79}"/>
              </a:ext>
            </a:extLst>
          </p:cNvPr>
          <p:cNvPicPr>
            <a:picLocks noChangeAspect="1"/>
          </p:cNvPicPr>
          <p:nvPr/>
        </p:nvPicPr>
        <p:blipFill rotWithShape="1">
          <a:blip r:embed="rId2"/>
          <a:srcRect l="16287" t="8764" b="12255"/>
          <a:stretch/>
        </p:blipFill>
        <p:spPr>
          <a:xfrm>
            <a:off x="1050877" y="607324"/>
            <a:ext cx="10206251" cy="5404515"/>
          </a:xfrm>
          <a:prstGeom prst="rect">
            <a:avLst/>
          </a:prstGeom>
        </p:spPr>
      </p:pic>
    </p:spTree>
    <p:extLst>
      <p:ext uri="{BB962C8B-B14F-4D97-AF65-F5344CB8AC3E}">
        <p14:creationId xmlns:p14="http://schemas.microsoft.com/office/powerpoint/2010/main" val="3906392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211455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222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D85704CE-BACE-4761-8C0F-0A003D998700}"/>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Problématique client</a:t>
            </a:r>
          </a:p>
        </p:txBody>
      </p:sp>
      <p:sp>
        <p:nvSpPr>
          <p:cNvPr id="16" name="TextBox 2">
            <a:extLst>
              <a:ext uri="{FF2B5EF4-FFF2-40B4-BE49-F238E27FC236}">
                <a16:creationId xmlns:a16="http://schemas.microsoft.com/office/drawing/2014/main" id="{3131788D-244A-43A0-878D-E81323CB1CD3}"/>
              </a:ext>
            </a:extLst>
          </p:cNvPr>
          <p:cNvSpPr txBox="1"/>
          <p:nvPr/>
        </p:nvSpPr>
        <p:spPr>
          <a:xfrm>
            <a:off x="2274509" y="3592278"/>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Modèle de scoring</a:t>
            </a:r>
          </a:p>
        </p:txBody>
      </p:sp>
      <p:sp>
        <p:nvSpPr>
          <p:cNvPr id="17" name="TextBox 2">
            <a:extLst>
              <a:ext uri="{FF2B5EF4-FFF2-40B4-BE49-F238E27FC236}">
                <a16:creationId xmlns:a16="http://schemas.microsoft.com/office/drawing/2014/main" id="{552335AB-762E-4B9E-ABAB-24BBE7057439}"/>
              </a:ext>
            </a:extLst>
          </p:cNvPr>
          <p:cNvSpPr txBox="1"/>
          <p:nvPr/>
        </p:nvSpPr>
        <p:spPr>
          <a:xfrm>
            <a:off x="2274508" y="421885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Dashboard interactif</a:t>
            </a:r>
          </a:p>
        </p:txBody>
      </p:sp>
      <p:sp>
        <p:nvSpPr>
          <p:cNvPr id="18" name="TextBox 2">
            <a:extLst>
              <a:ext uri="{FF2B5EF4-FFF2-40B4-BE49-F238E27FC236}">
                <a16:creationId xmlns:a16="http://schemas.microsoft.com/office/drawing/2014/main" id="{FF7ED100-D6B4-4A79-96AF-7264460A9C76}"/>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rPr>
              <a:t>Conclusion</a:t>
            </a:r>
          </a:p>
        </p:txBody>
      </p:sp>
      <p:sp>
        <p:nvSpPr>
          <p:cNvPr id="19" name="TextBox 2">
            <a:extLst>
              <a:ext uri="{FF2B5EF4-FFF2-40B4-BE49-F238E27FC236}">
                <a16:creationId xmlns:a16="http://schemas.microsoft.com/office/drawing/2014/main" id="{D3E828EE-0652-439F-89D0-20C85266FE2E}"/>
              </a:ext>
            </a:extLst>
          </p:cNvPr>
          <p:cNvSpPr txBox="1"/>
          <p:nvPr/>
        </p:nvSpPr>
        <p:spPr>
          <a:xfrm>
            <a:off x="2274508" y="287544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Titillium Light" charset="0"/>
                <a:ea typeface="Titillium Light" charset="0"/>
                <a:cs typeface="Titillium Light" charset="0"/>
              </a:rPr>
              <a:t>Données fournies</a:t>
            </a:r>
            <a:endParaRPr kumimoji="0" lang="fr-FR" sz="3600" b="0" i="0" u="none" strike="noStrike" kern="1200" cap="none" spc="0" normalizeH="0" baseline="0" noProof="0" dirty="0">
              <a:ln>
                <a:noFill/>
              </a:ln>
              <a:solidFill>
                <a:srgbClr val="000000"/>
              </a:solidFill>
              <a:effectLst/>
              <a:uLnTx/>
              <a:uFillTx/>
              <a:latin typeface="Titillium Light" charset="0"/>
              <a:ea typeface="Titillium Light" charset="0"/>
              <a:cs typeface="Titillium Light" charset="0"/>
            </a:endParaRPr>
          </a:p>
        </p:txBody>
      </p:sp>
    </p:spTree>
    <p:extLst>
      <p:ext uri="{BB962C8B-B14F-4D97-AF65-F5344CB8AC3E}">
        <p14:creationId xmlns:p14="http://schemas.microsoft.com/office/powerpoint/2010/main" val="2063820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a:extLst>
              <a:ext uri="{FF2B5EF4-FFF2-40B4-BE49-F238E27FC236}">
                <a16:creationId xmlns:a16="http://schemas.microsoft.com/office/drawing/2014/main" id="{62047554-E01A-400F-BA9B-4BA039264CC3}"/>
              </a:ext>
            </a:extLst>
          </p:cNvPr>
          <p:cNvGraphicFramePr/>
          <p:nvPr>
            <p:extLst>
              <p:ext uri="{D42A27DB-BD31-4B8C-83A1-F6EECF244321}">
                <p14:modId xmlns:p14="http://schemas.microsoft.com/office/powerpoint/2010/main" val="3090232096"/>
              </p:ext>
            </p:extLst>
          </p:nvPr>
        </p:nvGraphicFramePr>
        <p:xfrm>
          <a:off x="865600" y="1768907"/>
          <a:ext cx="8128000" cy="4390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a:extLst>
              <a:ext uri="{FF2B5EF4-FFF2-40B4-BE49-F238E27FC236}">
                <a16:creationId xmlns:a16="http://schemas.microsoft.com/office/drawing/2014/main" id="{B750A4EB-89E7-4886-89BB-424BA195AAD6}"/>
              </a:ext>
            </a:extLst>
          </p:cNvPr>
          <p:cNvSpPr txBox="1"/>
          <p:nvPr/>
        </p:nvSpPr>
        <p:spPr>
          <a:xfrm>
            <a:off x="9274175" y="2035307"/>
            <a:ext cx="1698625" cy="1558052"/>
          </a:xfrm>
          <a:prstGeom prst="ellipse">
            <a:avLst/>
          </a:prstGeom>
        </p:spPr>
        <p:style>
          <a:lnRef idx="0">
            <a:schemeClr val="accent2"/>
          </a:lnRef>
          <a:fillRef idx="3">
            <a:schemeClr val="accent2"/>
          </a:fillRef>
          <a:effectRef idx="3">
            <a:schemeClr val="accent2"/>
          </a:effectRef>
          <a:fontRef idx="minor">
            <a:schemeClr val="lt1"/>
          </a:fontRef>
        </p:style>
        <p:txBody>
          <a:bodyPr wrap="square" lIns="0" tIns="0" rIns="0" bIns="0">
            <a:noAutofit/>
          </a:bodyPr>
          <a:lstStyle/>
          <a:p>
            <a:pPr lvl="0" algn="ctr"/>
            <a:r>
              <a:rPr lang="fr-FR" dirty="0">
                <a:latin typeface="Titillium" panose="020B0604020202020204" charset="0"/>
                <a:ea typeface="Yu Gothic Light" panose="020B0300000000000000" pitchFamily="34" charset="-128"/>
                <a:cs typeface="Titillium" panose="020B0604020202020204" charset="0"/>
              </a:rPr>
              <a:t>algorithme de </a:t>
            </a:r>
            <a:r>
              <a:rPr lang="fr-FR" dirty="0" err="1">
                <a:latin typeface="Titillium" panose="020B0604020202020204" charset="0"/>
                <a:ea typeface="Yu Gothic Light" panose="020B0300000000000000" pitchFamily="34" charset="-128"/>
                <a:cs typeface="Titillium" panose="020B0604020202020204" charset="0"/>
              </a:rPr>
              <a:t>classifica-tion</a:t>
            </a:r>
            <a:endParaRPr lang="fr-FR" dirty="0">
              <a:latin typeface="Titillium" panose="020B0604020202020204" charset="0"/>
              <a:ea typeface="Yu Gothic Light" panose="020B0300000000000000" pitchFamily="34" charset="-128"/>
              <a:cs typeface="Titillium" panose="020B0604020202020204" charset="0"/>
            </a:endParaRPr>
          </a:p>
        </p:txBody>
      </p:sp>
      <p:sp>
        <p:nvSpPr>
          <p:cNvPr id="10" name="ZoneTexte 9">
            <a:extLst>
              <a:ext uri="{FF2B5EF4-FFF2-40B4-BE49-F238E27FC236}">
                <a16:creationId xmlns:a16="http://schemas.microsoft.com/office/drawing/2014/main" id="{22783A01-258E-4467-90B7-10D7A2606D6C}"/>
              </a:ext>
            </a:extLst>
          </p:cNvPr>
          <p:cNvSpPr txBox="1"/>
          <p:nvPr/>
        </p:nvSpPr>
        <p:spPr>
          <a:xfrm>
            <a:off x="9274175" y="4340880"/>
            <a:ext cx="1698624" cy="1558052"/>
          </a:xfrm>
          <a:prstGeom prst="ellipse">
            <a:avLst/>
          </a:prstGeom>
        </p:spPr>
        <p:style>
          <a:lnRef idx="0">
            <a:schemeClr val="accent1"/>
          </a:lnRef>
          <a:fillRef idx="3">
            <a:schemeClr val="accent1"/>
          </a:fillRef>
          <a:effectRef idx="3">
            <a:schemeClr val="accent1"/>
          </a:effectRef>
          <a:fontRef idx="minor">
            <a:schemeClr val="lt1"/>
          </a:fontRef>
        </p:style>
        <p:txBody>
          <a:bodyPr wrap="square" lIns="0" tIns="0" rIns="0" bIns="0">
            <a:spAutoFit/>
          </a:bodyPr>
          <a:lstStyle/>
          <a:p>
            <a:pPr lvl="0" algn="ctr"/>
            <a:endParaRPr lang="fr-FR" dirty="0">
              <a:latin typeface="Titillium" panose="020B0604020202020204" charset="0"/>
              <a:ea typeface="Yu Gothic Light" panose="020B0300000000000000" pitchFamily="34" charset="-128"/>
              <a:cs typeface="Titillium" panose="020B0604020202020204" charset="0"/>
            </a:endParaRPr>
          </a:p>
          <a:p>
            <a:pPr lvl="0" algn="ctr"/>
            <a:r>
              <a:rPr lang="fr-FR" dirty="0">
                <a:latin typeface="Titillium" panose="020B0604020202020204" charset="0"/>
                <a:ea typeface="Yu Gothic Light" panose="020B0300000000000000" pitchFamily="34" charset="-128"/>
                <a:cs typeface="Titillium" panose="020B0604020202020204" charset="0"/>
              </a:rPr>
              <a:t>dashboard interactif</a:t>
            </a:r>
          </a:p>
          <a:p>
            <a:pPr lvl="0" algn="ctr"/>
            <a:endParaRPr lang="fr-FR" dirty="0"/>
          </a:p>
        </p:txBody>
      </p:sp>
      <p:sp>
        <p:nvSpPr>
          <p:cNvPr id="12" name="Titre 11">
            <a:extLst>
              <a:ext uri="{FF2B5EF4-FFF2-40B4-BE49-F238E27FC236}">
                <a16:creationId xmlns:a16="http://schemas.microsoft.com/office/drawing/2014/main" id="{3A579DA0-20AE-499F-ADA3-E9F889237838}"/>
              </a:ext>
            </a:extLst>
          </p:cNvPr>
          <p:cNvSpPr>
            <a:spLocks noGrp="1"/>
          </p:cNvSpPr>
          <p:nvPr>
            <p:ph type="title"/>
          </p:nvPr>
        </p:nvSpPr>
        <p:spPr/>
        <p:txBody>
          <a:bodyPr/>
          <a:lstStyle/>
          <a:p>
            <a:r>
              <a:rPr lang="fr-FR" dirty="0"/>
              <a:t>Les besoins de "Prêt à dépenser"</a:t>
            </a:r>
          </a:p>
        </p:txBody>
      </p:sp>
    </p:spTree>
    <p:extLst>
      <p:ext uri="{BB962C8B-B14F-4D97-AF65-F5344CB8AC3E}">
        <p14:creationId xmlns:p14="http://schemas.microsoft.com/office/powerpoint/2010/main" val="343912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Espace réservé pour une image  8" descr="Une image contenant texte, carte de visite&#10;&#10;Description générée automatiquement">
            <a:extLst>
              <a:ext uri="{FF2B5EF4-FFF2-40B4-BE49-F238E27FC236}">
                <a16:creationId xmlns:a16="http://schemas.microsoft.com/office/drawing/2014/main" id="{6E805A28-4F9F-49EE-8D3C-86D52B42F16D}"/>
              </a:ext>
            </a:extLst>
          </p:cNvPr>
          <p:cNvPicPr>
            <a:picLocks noGrp="1" noChangeAspect="1"/>
          </p:cNvPicPr>
          <p:nvPr>
            <p:ph type="pic" sz="quarter" idx="16"/>
          </p:nvPr>
        </p:nvPicPr>
        <p:blipFill rotWithShape="1">
          <a:blip r:embed="rId2">
            <a:extLst>
              <a:ext uri="{837473B0-CC2E-450A-ABE3-18F120FF3D39}">
                <a1611:picAttrSrcUrl xmlns:a1611="http://schemas.microsoft.com/office/drawing/2016/11/main" r:id="rId3"/>
              </a:ext>
            </a:extLst>
          </a:blip>
          <a:srcRect l="12858" r="12857" b="-1"/>
          <a:stretch/>
        </p:blipFill>
        <p:spPr>
          <a:xfrm>
            <a:off x="4559968" y="10"/>
            <a:ext cx="7632032" cy="6857990"/>
          </a:xfrm>
          <a:prstGeom prst="rect">
            <a:avLst/>
          </a:prstGeom>
        </p:spPr>
      </p:pic>
      <p:sp useBgFill="1">
        <p:nvSpPr>
          <p:cNvPr id="22" name="Freeform: Shape 15">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2" name="Titre 1"/>
          <p:cNvSpPr>
            <a:spLocks noGrp="1"/>
          </p:cNvSpPr>
          <p:nvPr>
            <p:ph type="title" idx="4294967295"/>
          </p:nvPr>
        </p:nvSpPr>
        <p:spPr>
          <a:xfrm>
            <a:off x="765051" y="662400"/>
            <a:ext cx="3409200" cy="1492132"/>
          </a:xfrm>
        </p:spPr>
        <p:txBody>
          <a:bodyPr vert="horz" lIns="91440" tIns="45720" rIns="91440" bIns="45720" rtlCol="0" anchor="t">
            <a:normAutofit/>
          </a:bodyPr>
          <a:lstStyle/>
          <a:p>
            <a:r>
              <a:rPr lang="en-US"/>
              <a:t>Cahier des charges </a:t>
            </a:r>
          </a:p>
        </p:txBody>
      </p:sp>
      <p:sp>
        <p:nvSpPr>
          <p:cNvPr id="7" name="Rectangle 6"/>
          <p:cNvSpPr/>
          <p:nvPr/>
        </p:nvSpPr>
        <p:spPr>
          <a:xfrm>
            <a:off x="765051" y="2286000"/>
            <a:ext cx="3409200" cy="3844800"/>
          </a:xfrm>
          <a:prstGeom prst="rect">
            <a:avLst/>
          </a:prstGeom>
        </p:spPr>
        <p:txBody>
          <a:bodyPr vert="horz" lIns="91440" tIns="45720" rIns="91440" bIns="45720" rtlCol="0" anchor="ctr">
            <a:normAutofit lnSpcReduction="10000"/>
          </a:bodyPr>
          <a:lstStyle/>
          <a:p>
            <a:pPr marL="228600" indent="-228600">
              <a:lnSpc>
                <a:spcPct val="90000"/>
              </a:lnSpc>
              <a:spcAft>
                <a:spcPts val="600"/>
              </a:spcAft>
              <a:buFont typeface="+mj-lt"/>
              <a:buAutoNum type="arabicPeriod"/>
            </a:pPr>
            <a:r>
              <a:rPr lang="en-US" dirty="0" err="1">
                <a:latin typeface="Titillium Light"/>
              </a:rPr>
              <a:t>Construire</a:t>
            </a:r>
            <a:r>
              <a:rPr lang="en-US" dirty="0">
                <a:latin typeface="Titillium Light"/>
              </a:rPr>
              <a:t> un </a:t>
            </a:r>
            <a:r>
              <a:rPr lang="en-US" dirty="0" err="1">
                <a:latin typeface="Titillium Light"/>
              </a:rPr>
              <a:t>modèle</a:t>
            </a:r>
            <a:r>
              <a:rPr lang="en-US" dirty="0">
                <a:latin typeface="Titillium Light"/>
              </a:rPr>
              <a:t> de scoring qui </a:t>
            </a:r>
            <a:r>
              <a:rPr lang="en-US" dirty="0" err="1">
                <a:latin typeface="Titillium Light"/>
              </a:rPr>
              <a:t>donnera</a:t>
            </a:r>
            <a:r>
              <a:rPr lang="en-US" dirty="0">
                <a:latin typeface="Titillium Light"/>
              </a:rPr>
              <a:t> une </a:t>
            </a:r>
            <a:r>
              <a:rPr lang="en-US" dirty="0" err="1">
                <a:latin typeface="Titillium Light"/>
              </a:rPr>
              <a:t>prédiction</a:t>
            </a:r>
            <a:r>
              <a:rPr lang="en-US" dirty="0">
                <a:latin typeface="Titillium Light"/>
              </a:rPr>
              <a:t> sur la </a:t>
            </a:r>
            <a:r>
              <a:rPr lang="en-US" dirty="0" err="1">
                <a:latin typeface="Titillium Light"/>
              </a:rPr>
              <a:t>probabilité</a:t>
            </a:r>
            <a:r>
              <a:rPr lang="en-US" dirty="0">
                <a:latin typeface="Titillium Light"/>
              </a:rPr>
              <a:t> de </a:t>
            </a:r>
            <a:r>
              <a:rPr lang="en-US" dirty="0" err="1">
                <a:latin typeface="Titillium Light"/>
              </a:rPr>
              <a:t>faillite</a:t>
            </a:r>
            <a:r>
              <a:rPr lang="en-US" dirty="0">
                <a:latin typeface="Titillium Light"/>
              </a:rPr>
              <a:t> d'un client de </a:t>
            </a:r>
            <a:r>
              <a:rPr lang="en-US" dirty="0" err="1">
                <a:latin typeface="Titillium Light"/>
              </a:rPr>
              <a:t>façon</a:t>
            </a:r>
            <a:r>
              <a:rPr lang="en-US" dirty="0">
                <a:latin typeface="Titillium Light"/>
              </a:rPr>
              <a:t> </a:t>
            </a:r>
            <a:r>
              <a:rPr lang="en-US" dirty="0" err="1">
                <a:latin typeface="Titillium Light"/>
              </a:rPr>
              <a:t>automatique</a:t>
            </a:r>
            <a:r>
              <a:rPr lang="en-US" dirty="0">
                <a:latin typeface="Titillium Light"/>
              </a:rPr>
              <a:t>.</a:t>
            </a:r>
          </a:p>
          <a:p>
            <a:pPr marL="228600" indent="-228600">
              <a:lnSpc>
                <a:spcPct val="90000"/>
              </a:lnSpc>
              <a:spcAft>
                <a:spcPts val="600"/>
              </a:spcAft>
              <a:buFont typeface="+mj-lt"/>
              <a:buAutoNum type="arabicPeriod"/>
            </a:pPr>
            <a:r>
              <a:rPr lang="en-US" dirty="0" err="1">
                <a:latin typeface="Titillium Light"/>
              </a:rPr>
              <a:t>Construire</a:t>
            </a:r>
            <a:r>
              <a:rPr lang="en-US" dirty="0">
                <a:latin typeface="Titillium Light"/>
              </a:rPr>
              <a:t> un dashboard </a:t>
            </a:r>
            <a:r>
              <a:rPr lang="en-US" dirty="0" err="1">
                <a:latin typeface="Titillium Light"/>
              </a:rPr>
              <a:t>interactif</a:t>
            </a:r>
            <a:r>
              <a:rPr lang="en-US" dirty="0">
                <a:latin typeface="Titillium Light"/>
              </a:rPr>
              <a:t> à destination des </a:t>
            </a:r>
            <a:r>
              <a:rPr lang="en-US" dirty="0" err="1">
                <a:latin typeface="Titillium Light"/>
              </a:rPr>
              <a:t>gestionnaires</a:t>
            </a:r>
            <a:r>
              <a:rPr lang="en-US" dirty="0">
                <a:latin typeface="Titillium Light"/>
              </a:rPr>
              <a:t> de la relation client </a:t>
            </a:r>
            <a:r>
              <a:rPr lang="en-US" dirty="0" err="1">
                <a:latin typeface="Titillium Light"/>
              </a:rPr>
              <a:t>permettant</a:t>
            </a:r>
            <a:r>
              <a:rPr lang="en-US" dirty="0">
                <a:latin typeface="Titillium Light"/>
              </a:rPr>
              <a:t> </a:t>
            </a:r>
            <a:r>
              <a:rPr lang="en-US" dirty="0" err="1">
                <a:latin typeface="Titillium Light"/>
              </a:rPr>
              <a:t>d'interpréter</a:t>
            </a:r>
            <a:r>
              <a:rPr lang="en-US" dirty="0">
                <a:latin typeface="Titillium Light"/>
              </a:rPr>
              <a:t> les </a:t>
            </a:r>
            <a:r>
              <a:rPr lang="en-US" dirty="0" err="1">
                <a:latin typeface="Titillium Light"/>
              </a:rPr>
              <a:t>prédictions</a:t>
            </a:r>
            <a:r>
              <a:rPr lang="en-US" dirty="0">
                <a:latin typeface="Titillium Light"/>
              </a:rPr>
              <a:t> </a:t>
            </a:r>
            <a:r>
              <a:rPr lang="en-US" dirty="0" err="1">
                <a:latin typeface="Titillium Light"/>
              </a:rPr>
              <a:t>faites</a:t>
            </a:r>
            <a:r>
              <a:rPr lang="en-US" dirty="0">
                <a:latin typeface="Titillium Light"/>
              </a:rPr>
              <a:t> par le </a:t>
            </a:r>
            <a:r>
              <a:rPr lang="en-US" dirty="0" err="1">
                <a:latin typeface="Titillium Light"/>
              </a:rPr>
              <a:t>modèle</a:t>
            </a:r>
            <a:r>
              <a:rPr lang="en-US" dirty="0">
                <a:latin typeface="Titillium Light"/>
              </a:rPr>
              <a:t> et </a:t>
            </a:r>
            <a:r>
              <a:rPr lang="en-US" dirty="0" err="1">
                <a:latin typeface="Titillium Light"/>
              </a:rPr>
              <a:t>d’améliorer</a:t>
            </a:r>
            <a:r>
              <a:rPr lang="en-US" dirty="0">
                <a:latin typeface="Titillium Light"/>
              </a:rPr>
              <a:t> la </a:t>
            </a:r>
            <a:r>
              <a:rPr lang="en-US" dirty="0" err="1">
                <a:latin typeface="Titillium Light"/>
              </a:rPr>
              <a:t>connaissance</a:t>
            </a:r>
            <a:r>
              <a:rPr lang="en-US" dirty="0">
                <a:latin typeface="Titillium Light"/>
              </a:rPr>
              <a:t> client des chargés de relation client.</a:t>
            </a:r>
          </a:p>
          <a:p>
            <a:pPr marL="228600" indent="-228600">
              <a:lnSpc>
                <a:spcPct val="90000"/>
              </a:lnSpc>
              <a:spcAft>
                <a:spcPts val="600"/>
              </a:spcAft>
              <a:buFont typeface="+mj-lt"/>
              <a:buAutoNum type="arabicPeriod"/>
            </a:pPr>
            <a:r>
              <a:rPr lang="en-US" dirty="0" err="1">
                <a:latin typeface="Titillium Light"/>
              </a:rPr>
              <a:t>Déployer</a:t>
            </a:r>
            <a:r>
              <a:rPr lang="en-US" dirty="0">
                <a:latin typeface="Titillium Light"/>
              </a:rPr>
              <a:t> le dashboard </a:t>
            </a:r>
            <a:r>
              <a:rPr lang="en-US" dirty="0" err="1">
                <a:latin typeface="Titillium Light"/>
              </a:rPr>
              <a:t>interactif</a:t>
            </a:r>
            <a:r>
              <a:rPr lang="en-US" dirty="0">
                <a:latin typeface="Titillium Light"/>
              </a:rPr>
              <a:t> et </a:t>
            </a:r>
            <a:r>
              <a:rPr lang="en-US" dirty="0" err="1">
                <a:latin typeface="Titillium Light"/>
              </a:rPr>
              <a:t>l’API</a:t>
            </a:r>
            <a:r>
              <a:rPr lang="en-US" dirty="0">
                <a:latin typeface="Titillium Light"/>
              </a:rPr>
              <a:t> de </a:t>
            </a:r>
            <a:r>
              <a:rPr lang="en-US" dirty="0" err="1">
                <a:latin typeface="Titillium Light"/>
              </a:rPr>
              <a:t>prédiction</a:t>
            </a:r>
            <a:r>
              <a:rPr lang="en-US" dirty="0">
                <a:latin typeface="Titillium Light"/>
              </a:rPr>
              <a:t> du score sur le cloud.</a:t>
            </a:r>
          </a:p>
        </p:txBody>
      </p:sp>
      <p:sp>
        <p:nvSpPr>
          <p:cNvPr id="4" name="Espace réservé de la date 3"/>
          <p:cNvSpPr>
            <a:spLocks noGrp="1"/>
          </p:cNvSpPr>
          <p:nvPr>
            <p:ph type="dt" sz="half" idx="4294967295"/>
          </p:nvPr>
        </p:nvSpPr>
        <p:spPr>
          <a:xfrm>
            <a:off x="0" y="0"/>
            <a:ext cx="0" cy="0"/>
          </a:xfrm>
        </p:spPr>
        <p:txBody>
          <a:bodyPr/>
          <a:lstStyle/>
          <a:p>
            <a:pPr>
              <a:spcAft>
                <a:spcPts val="600"/>
              </a:spcAft>
            </a:pPr>
            <a:r>
              <a:rPr lang="fr-FR"/>
              <a:t>0</a:t>
            </a:r>
          </a:p>
        </p:txBody>
      </p:sp>
    </p:spTree>
    <p:extLst>
      <p:ext uri="{BB962C8B-B14F-4D97-AF65-F5344CB8AC3E}">
        <p14:creationId xmlns:p14="http://schemas.microsoft.com/office/powerpoint/2010/main" val="110289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C2E2F39D-6476-41B3-85E7-00B3D63D68CD}"/>
              </a:ext>
            </a:extLst>
          </p:cNvPr>
          <p:cNvSpPr>
            <a:spLocks noGrp="1"/>
          </p:cNvSpPr>
          <p:nvPr>
            <p:ph type="title"/>
          </p:nvPr>
        </p:nvSpPr>
        <p:spPr>
          <a:xfrm>
            <a:off x="589560" y="856180"/>
            <a:ext cx="4560584" cy="1128068"/>
          </a:xfrm>
        </p:spPr>
        <p:txBody>
          <a:bodyPr vert="horz" lIns="91440" tIns="45720" rIns="91440" bIns="45720" rtlCol="0" anchor="ctr">
            <a:normAutofit/>
          </a:bodyPr>
          <a:lstStyle/>
          <a:p>
            <a:pPr algn="l"/>
            <a:r>
              <a:rPr lang="en-US" sz="4000">
                <a:latin typeface="+mj-lt"/>
                <a:ea typeface="+mj-ea"/>
                <a:cs typeface="+mj-cs"/>
              </a:rPr>
              <a:t>LIVRABLES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texte, conteneur, boîte&#10;&#10;Description générée automatiquement">
            <a:extLst>
              <a:ext uri="{FF2B5EF4-FFF2-40B4-BE49-F238E27FC236}">
                <a16:creationId xmlns:a16="http://schemas.microsoft.com/office/drawing/2014/main" id="{A42E0CB7-7F4D-43E2-9212-B0F7A17906B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545" r="4" b="3065"/>
          <a:stretch/>
        </p:blipFill>
        <p:spPr>
          <a:xfrm>
            <a:off x="5977788" y="991672"/>
            <a:ext cx="5425410" cy="5066975"/>
          </a:xfrm>
          <a:prstGeom prst="rect">
            <a:avLst/>
          </a:prstGeom>
        </p:spPr>
      </p:pic>
      <p:sp>
        <p:nvSpPr>
          <p:cNvPr id="3" name="ZoneTexte 2">
            <a:extLst>
              <a:ext uri="{FF2B5EF4-FFF2-40B4-BE49-F238E27FC236}">
                <a16:creationId xmlns:a16="http://schemas.microsoft.com/office/drawing/2014/main" id="{F8426834-044C-4BA6-8243-27825040538F}"/>
              </a:ext>
            </a:extLst>
          </p:cNvPr>
          <p:cNvSpPr txBox="1"/>
          <p:nvPr/>
        </p:nvSpPr>
        <p:spPr>
          <a:xfrm>
            <a:off x="590719" y="2330505"/>
            <a:ext cx="5505281" cy="3979585"/>
          </a:xfrm>
          <a:prstGeom prst="rect">
            <a:avLst/>
          </a:prstGeom>
        </p:spPr>
        <p:txBody>
          <a:bodyPr vert="horz" lIns="91440" tIns="45720" rIns="91440" bIns="45720" rtlCol="0" anchor="ctr">
            <a:normAutofit lnSpcReduction="10000"/>
          </a:bodyPr>
          <a:lstStyle/>
          <a:p>
            <a:pPr marL="228600" indent="-228600">
              <a:lnSpc>
                <a:spcPct val="90000"/>
              </a:lnSpc>
              <a:spcAft>
                <a:spcPts val="600"/>
              </a:spcAft>
              <a:buFont typeface="+mj-lt"/>
              <a:buAutoNum type="arabicPeriod"/>
            </a:pPr>
            <a:r>
              <a:rPr lang="en-US" i="0" dirty="0">
                <a:effectLst/>
                <a:latin typeface="Titillium Light"/>
              </a:rPr>
              <a:t>Le dashboard </a:t>
            </a:r>
            <a:r>
              <a:rPr lang="en-US" i="0" dirty="0" err="1">
                <a:effectLst/>
                <a:latin typeface="Titillium Light"/>
              </a:rPr>
              <a:t>interactif</a:t>
            </a:r>
            <a:r>
              <a:rPr lang="en-US" i="0" dirty="0">
                <a:effectLst/>
                <a:latin typeface="Titillium Light"/>
              </a:rPr>
              <a:t> et </a:t>
            </a:r>
            <a:r>
              <a:rPr lang="en-US" i="0" dirty="0" err="1">
                <a:effectLst/>
                <a:latin typeface="Titillium Light"/>
              </a:rPr>
              <a:t>l’API</a:t>
            </a:r>
            <a:r>
              <a:rPr lang="en-US" i="0" dirty="0">
                <a:effectLst/>
                <a:latin typeface="Titillium Light"/>
              </a:rPr>
              <a:t> de </a:t>
            </a:r>
            <a:r>
              <a:rPr lang="en-US" i="0" dirty="0" err="1">
                <a:effectLst/>
                <a:latin typeface="Titillium Light"/>
              </a:rPr>
              <a:t>prédiction</a:t>
            </a:r>
            <a:r>
              <a:rPr lang="en-US" i="0" dirty="0">
                <a:effectLst/>
                <a:latin typeface="Titillium Light"/>
              </a:rPr>
              <a:t> du score</a:t>
            </a:r>
          </a:p>
          <a:p>
            <a:pPr marL="228600" indent="-228600">
              <a:lnSpc>
                <a:spcPct val="90000"/>
              </a:lnSpc>
              <a:spcAft>
                <a:spcPts val="600"/>
              </a:spcAft>
              <a:buFont typeface="+mj-lt"/>
              <a:buAutoNum type="arabicPeriod"/>
            </a:pPr>
            <a:r>
              <a:rPr lang="en-US" i="0" dirty="0">
                <a:effectLst/>
                <a:latin typeface="Titillium Light"/>
              </a:rPr>
              <a:t>Un dossier sur un </a:t>
            </a:r>
            <a:r>
              <a:rPr lang="en-US" i="0" dirty="0" err="1">
                <a:effectLst/>
                <a:latin typeface="Titillium Light"/>
              </a:rPr>
              <a:t>outil</a:t>
            </a:r>
            <a:r>
              <a:rPr lang="en-US" i="0" dirty="0">
                <a:effectLst/>
                <a:latin typeface="Titillium Light"/>
              </a:rPr>
              <a:t> de versioning de code </a:t>
            </a:r>
            <a:r>
              <a:rPr lang="en-US" i="0" dirty="0" err="1">
                <a:effectLst/>
                <a:latin typeface="Titillium Light"/>
              </a:rPr>
              <a:t>contenant</a:t>
            </a:r>
            <a:r>
              <a:rPr lang="en-US" i="0" dirty="0">
                <a:effectLst/>
                <a:latin typeface="Titillium Light"/>
              </a:rPr>
              <a:t> :</a:t>
            </a:r>
          </a:p>
          <a:p>
            <a:pPr marL="742950" lvl="1" indent="-228600">
              <a:lnSpc>
                <a:spcPct val="90000"/>
              </a:lnSpc>
              <a:spcAft>
                <a:spcPts val="600"/>
              </a:spcAft>
              <a:buFont typeface="Arial" panose="020B0604020202020204" pitchFamily="34" charset="0"/>
              <a:buChar char="•"/>
            </a:pPr>
            <a:r>
              <a:rPr lang="en-US" i="0" dirty="0">
                <a:effectLst/>
                <a:latin typeface="Titillium Light"/>
              </a:rPr>
              <a:t>Le code de la </a:t>
            </a:r>
            <a:r>
              <a:rPr lang="en-US" i="0" dirty="0" err="1">
                <a:effectLst/>
                <a:latin typeface="Titillium Light"/>
              </a:rPr>
              <a:t>modélisation</a:t>
            </a:r>
            <a:endParaRPr lang="en-US" i="0" dirty="0">
              <a:effectLst/>
              <a:latin typeface="Titillium Light"/>
            </a:endParaRPr>
          </a:p>
          <a:p>
            <a:pPr marL="742950" lvl="1" indent="-228600">
              <a:lnSpc>
                <a:spcPct val="90000"/>
              </a:lnSpc>
              <a:spcAft>
                <a:spcPts val="600"/>
              </a:spcAft>
              <a:buFont typeface="Arial" panose="020B0604020202020204" pitchFamily="34" charset="0"/>
              <a:buChar char="•"/>
            </a:pPr>
            <a:r>
              <a:rPr lang="en-US" i="0" dirty="0">
                <a:effectLst/>
                <a:latin typeface="Titillium Light"/>
              </a:rPr>
              <a:t>Le code </a:t>
            </a:r>
            <a:r>
              <a:rPr lang="en-US" i="0" dirty="0" err="1">
                <a:effectLst/>
                <a:latin typeface="Titillium Light"/>
              </a:rPr>
              <a:t>générant</a:t>
            </a:r>
            <a:r>
              <a:rPr lang="en-US" i="0" dirty="0">
                <a:effectLst/>
                <a:latin typeface="Titillium Light"/>
              </a:rPr>
              <a:t> le dashboard</a:t>
            </a:r>
          </a:p>
          <a:p>
            <a:pPr marL="742950" lvl="1" indent="-228600">
              <a:lnSpc>
                <a:spcPct val="90000"/>
              </a:lnSpc>
              <a:spcAft>
                <a:spcPts val="600"/>
              </a:spcAft>
              <a:buFont typeface="Arial" panose="020B0604020202020204" pitchFamily="34" charset="0"/>
              <a:buChar char="•"/>
            </a:pPr>
            <a:r>
              <a:rPr lang="en-US" i="0" dirty="0">
                <a:effectLst/>
                <a:latin typeface="Titillium Light"/>
              </a:rPr>
              <a:t>Le code </a:t>
            </a:r>
            <a:r>
              <a:rPr lang="en-US" i="0" dirty="0" err="1">
                <a:effectLst/>
                <a:latin typeface="Titillium Light"/>
              </a:rPr>
              <a:t>permettant</a:t>
            </a:r>
            <a:r>
              <a:rPr lang="en-US" i="0" dirty="0">
                <a:effectLst/>
                <a:latin typeface="Titillium Light"/>
              </a:rPr>
              <a:t> de </a:t>
            </a:r>
            <a:r>
              <a:rPr lang="en-US" i="0" dirty="0" err="1">
                <a:effectLst/>
                <a:latin typeface="Titillium Light"/>
              </a:rPr>
              <a:t>déployer</a:t>
            </a:r>
            <a:r>
              <a:rPr lang="en-US" i="0" dirty="0">
                <a:effectLst/>
                <a:latin typeface="Titillium Light"/>
              </a:rPr>
              <a:t> le </a:t>
            </a:r>
            <a:r>
              <a:rPr lang="en-US" i="0" dirty="0" err="1">
                <a:effectLst/>
                <a:latin typeface="Titillium Light"/>
              </a:rPr>
              <a:t>modèle</a:t>
            </a:r>
            <a:r>
              <a:rPr lang="en-US" i="0" dirty="0">
                <a:effectLst/>
                <a:latin typeface="Titillium Light"/>
              </a:rPr>
              <a:t> sous </a:t>
            </a:r>
            <a:r>
              <a:rPr lang="en-US" i="0" dirty="0" err="1">
                <a:effectLst/>
                <a:latin typeface="Titillium Light"/>
              </a:rPr>
              <a:t>forme</a:t>
            </a:r>
            <a:r>
              <a:rPr lang="en-US" i="0" dirty="0">
                <a:effectLst/>
                <a:latin typeface="Titillium Light"/>
              </a:rPr>
              <a:t> </a:t>
            </a:r>
            <a:r>
              <a:rPr lang="en-US" i="0" dirty="0" err="1">
                <a:effectLst/>
                <a:latin typeface="Titillium Light"/>
              </a:rPr>
              <a:t>d'API</a:t>
            </a:r>
            <a:endParaRPr lang="en-US" i="0" dirty="0">
              <a:effectLst/>
              <a:latin typeface="Titillium Light"/>
            </a:endParaRPr>
          </a:p>
          <a:p>
            <a:pPr marL="228600" indent="-228600">
              <a:lnSpc>
                <a:spcPct val="90000"/>
              </a:lnSpc>
              <a:spcAft>
                <a:spcPts val="600"/>
              </a:spcAft>
              <a:buFont typeface="+mj-lt"/>
              <a:buAutoNum type="arabicPeriod"/>
            </a:pPr>
            <a:r>
              <a:rPr lang="en-US" i="0" dirty="0">
                <a:effectLst/>
                <a:latin typeface="Titillium Light"/>
              </a:rPr>
              <a:t>Une note </a:t>
            </a:r>
            <a:r>
              <a:rPr lang="en-US" i="0" dirty="0" err="1">
                <a:effectLst/>
                <a:latin typeface="Titillium Light"/>
              </a:rPr>
              <a:t>méthodologique</a:t>
            </a:r>
            <a:r>
              <a:rPr lang="en-US" i="0" dirty="0">
                <a:effectLst/>
                <a:latin typeface="Titillium Light"/>
              </a:rPr>
              <a:t> </a:t>
            </a:r>
            <a:r>
              <a:rPr lang="en-US" i="0" dirty="0" err="1">
                <a:effectLst/>
                <a:latin typeface="Titillium Light"/>
              </a:rPr>
              <a:t>décrivant</a:t>
            </a:r>
            <a:r>
              <a:rPr lang="en-US" i="0" dirty="0">
                <a:effectLst/>
                <a:latin typeface="Titillium Light"/>
              </a:rPr>
              <a:t> :</a:t>
            </a:r>
          </a:p>
          <a:p>
            <a:pPr marL="742950" lvl="1" indent="-228600">
              <a:lnSpc>
                <a:spcPct val="90000"/>
              </a:lnSpc>
              <a:spcAft>
                <a:spcPts val="600"/>
              </a:spcAft>
              <a:buFont typeface="Arial" panose="020B0604020202020204" pitchFamily="34" charset="0"/>
              <a:buChar char="•"/>
            </a:pPr>
            <a:r>
              <a:rPr lang="en-US" i="0" dirty="0">
                <a:effectLst/>
                <a:latin typeface="Titillium Light"/>
              </a:rPr>
              <a:t>La </a:t>
            </a:r>
            <a:r>
              <a:rPr lang="en-US" i="0" dirty="0" err="1">
                <a:effectLst/>
                <a:latin typeface="Titillium Light"/>
              </a:rPr>
              <a:t>méthodologie</a:t>
            </a:r>
            <a:r>
              <a:rPr lang="en-US" i="0" dirty="0">
                <a:effectLst/>
                <a:latin typeface="Titillium Light"/>
              </a:rPr>
              <a:t> </a:t>
            </a:r>
            <a:r>
              <a:rPr lang="en-US" i="0" dirty="0" err="1">
                <a:effectLst/>
                <a:latin typeface="Titillium Light"/>
              </a:rPr>
              <a:t>d'entraînement</a:t>
            </a:r>
            <a:r>
              <a:rPr lang="en-US" i="0" dirty="0">
                <a:effectLst/>
                <a:latin typeface="Titillium Light"/>
              </a:rPr>
              <a:t> du </a:t>
            </a:r>
            <a:r>
              <a:rPr lang="en-US" i="0" dirty="0" err="1">
                <a:effectLst/>
                <a:latin typeface="Titillium Light"/>
              </a:rPr>
              <a:t>modèle</a:t>
            </a:r>
            <a:endParaRPr lang="en-US" i="0" dirty="0">
              <a:effectLst/>
              <a:latin typeface="Titillium Light"/>
            </a:endParaRPr>
          </a:p>
          <a:p>
            <a:pPr marL="742950" lvl="1" indent="-228600">
              <a:lnSpc>
                <a:spcPct val="90000"/>
              </a:lnSpc>
              <a:spcAft>
                <a:spcPts val="600"/>
              </a:spcAft>
              <a:buFont typeface="Arial" panose="020B0604020202020204" pitchFamily="34" charset="0"/>
              <a:buChar char="•"/>
            </a:pPr>
            <a:r>
              <a:rPr lang="en-US" i="0" dirty="0">
                <a:effectLst/>
                <a:latin typeface="Titillium Light"/>
              </a:rPr>
              <a:t>La </a:t>
            </a:r>
            <a:r>
              <a:rPr lang="en-US" i="0" dirty="0" err="1">
                <a:effectLst/>
                <a:latin typeface="Titillium Light"/>
              </a:rPr>
              <a:t>fonction</a:t>
            </a:r>
            <a:r>
              <a:rPr lang="en-US" i="0" dirty="0">
                <a:effectLst/>
                <a:latin typeface="Titillium Light"/>
              </a:rPr>
              <a:t> </a:t>
            </a:r>
            <a:r>
              <a:rPr lang="en-US" i="0" dirty="0" err="1">
                <a:effectLst/>
                <a:latin typeface="Titillium Light"/>
              </a:rPr>
              <a:t>coût</a:t>
            </a:r>
            <a:r>
              <a:rPr lang="en-US" i="0" dirty="0">
                <a:effectLst/>
                <a:latin typeface="Titillium Light"/>
              </a:rPr>
              <a:t> métier, </a:t>
            </a:r>
            <a:r>
              <a:rPr lang="en-US" i="0" dirty="0" err="1">
                <a:effectLst/>
                <a:latin typeface="Titillium Light"/>
              </a:rPr>
              <a:t>l'algorithme</a:t>
            </a:r>
            <a:r>
              <a:rPr lang="en-US" i="0" dirty="0">
                <a:effectLst/>
                <a:latin typeface="Titillium Light"/>
              </a:rPr>
              <a:t> </a:t>
            </a:r>
            <a:r>
              <a:rPr lang="en-US" i="0" dirty="0" err="1">
                <a:effectLst/>
                <a:latin typeface="Titillium Light"/>
              </a:rPr>
              <a:t>d'optimisation</a:t>
            </a:r>
            <a:r>
              <a:rPr lang="en-US" i="0" dirty="0">
                <a:effectLst/>
                <a:latin typeface="Titillium Light"/>
              </a:rPr>
              <a:t> et la </a:t>
            </a:r>
            <a:r>
              <a:rPr lang="en-US" i="0" dirty="0" err="1">
                <a:effectLst/>
                <a:latin typeface="Titillium Light"/>
              </a:rPr>
              <a:t>métrique</a:t>
            </a:r>
            <a:r>
              <a:rPr lang="en-US" i="0" dirty="0">
                <a:effectLst/>
                <a:latin typeface="Titillium Light"/>
              </a:rPr>
              <a:t> </a:t>
            </a:r>
            <a:r>
              <a:rPr lang="en-US" i="0" dirty="0" err="1">
                <a:effectLst/>
                <a:latin typeface="Titillium Light"/>
              </a:rPr>
              <a:t>d'évaluation</a:t>
            </a:r>
            <a:r>
              <a:rPr lang="en-US" i="0" dirty="0">
                <a:effectLst/>
                <a:latin typeface="Titillium Light"/>
              </a:rPr>
              <a:t> </a:t>
            </a:r>
            <a:endParaRPr lang="en-US" dirty="0">
              <a:latin typeface="Titillium Light"/>
            </a:endParaRPr>
          </a:p>
          <a:p>
            <a:pPr marL="742950" lvl="1" indent="-228600">
              <a:lnSpc>
                <a:spcPct val="90000"/>
              </a:lnSpc>
              <a:spcAft>
                <a:spcPts val="600"/>
              </a:spcAft>
              <a:buFont typeface="Arial" panose="020B0604020202020204" pitchFamily="34" charset="0"/>
              <a:buChar char="•"/>
            </a:pPr>
            <a:r>
              <a:rPr lang="en-US" i="0" dirty="0" err="1">
                <a:effectLst/>
                <a:latin typeface="Titillium Light"/>
              </a:rPr>
              <a:t>L’interprétabilité</a:t>
            </a:r>
            <a:r>
              <a:rPr lang="en-US" i="0" dirty="0">
                <a:effectLst/>
                <a:latin typeface="Titillium Light"/>
              </a:rPr>
              <a:t> </a:t>
            </a:r>
            <a:r>
              <a:rPr lang="en-US" i="0" dirty="0" err="1">
                <a:effectLst/>
                <a:latin typeface="Titillium Light"/>
              </a:rPr>
              <a:t>globale</a:t>
            </a:r>
            <a:r>
              <a:rPr lang="en-US" i="0" dirty="0">
                <a:effectLst/>
                <a:latin typeface="Titillium Light"/>
              </a:rPr>
              <a:t> et locale du </a:t>
            </a:r>
            <a:r>
              <a:rPr lang="en-US" i="0" dirty="0" err="1">
                <a:effectLst/>
                <a:latin typeface="Titillium Light"/>
              </a:rPr>
              <a:t>modèle</a:t>
            </a:r>
            <a:endParaRPr lang="en-US" i="0" dirty="0">
              <a:effectLst/>
              <a:latin typeface="Titillium Light"/>
            </a:endParaRPr>
          </a:p>
          <a:p>
            <a:pPr marL="742950" lvl="1" indent="-228600">
              <a:lnSpc>
                <a:spcPct val="90000"/>
              </a:lnSpc>
              <a:spcAft>
                <a:spcPts val="600"/>
              </a:spcAft>
              <a:buFont typeface="Arial" panose="020B0604020202020204" pitchFamily="34" charset="0"/>
              <a:buChar char="•"/>
            </a:pPr>
            <a:r>
              <a:rPr lang="en-US" i="0" dirty="0">
                <a:effectLst/>
                <a:latin typeface="Titillium Light"/>
              </a:rPr>
              <a:t>Les </a:t>
            </a:r>
            <a:r>
              <a:rPr lang="en-US" i="0" dirty="0" err="1">
                <a:effectLst/>
                <a:latin typeface="Titillium Light"/>
              </a:rPr>
              <a:t>limites</a:t>
            </a:r>
            <a:r>
              <a:rPr lang="en-US" i="0" dirty="0">
                <a:effectLst/>
                <a:latin typeface="Titillium Light"/>
              </a:rPr>
              <a:t> et les </a:t>
            </a:r>
            <a:r>
              <a:rPr lang="en-US" i="0" dirty="0" err="1">
                <a:effectLst/>
                <a:latin typeface="Titillium Light"/>
              </a:rPr>
              <a:t>améliorations</a:t>
            </a:r>
            <a:r>
              <a:rPr lang="en-US" i="0" dirty="0">
                <a:effectLst/>
                <a:latin typeface="Titillium Light"/>
              </a:rPr>
              <a:t> </a:t>
            </a:r>
            <a:r>
              <a:rPr lang="en-US" i="0" dirty="0" err="1">
                <a:effectLst/>
                <a:latin typeface="Titillium Light"/>
              </a:rPr>
              <a:t>possibles</a:t>
            </a:r>
            <a:endParaRPr lang="en-US" i="0" dirty="0">
              <a:effectLst/>
              <a:latin typeface="Titillium Light"/>
            </a:endParaRPr>
          </a:p>
        </p:txBody>
      </p:sp>
    </p:spTree>
    <p:extLst>
      <p:ext uri="{BB962C8B-B14F-4D97-AF65-F5344CB8AC3E}">
        <p14:creationId xmlns:p14="http://schemas.microsoft.com/office/powerpoint/2010/main" val="3288485527"/>
      </p:ext>
    </p:extLst>
  </p:cSld>
  <p:clrMapOvr>
    <a:masterClrMapping/>
  </p:clrMapOvr>
</p:sld>
</file>

<file path=ppt/theme/theme1.xml><?xml version="1.0" encoding="utf-8"?>
<a:theme xmlns:a="http://schemas.openxmlformats.org/drawingml/2006/main" name="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DiD">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WiDiD" id="{8EB3B42B-2A73-4F01-ABA5-F336E29B4E8F}" vid="{079189D3-CFF3-4B42-8059-A710E919BB5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9405</TotalTime>
  <Words>3271</Words>
  <Application>Microsoft Office PowerPoint</Application>
  <PresentationFormat>Grand écran</PresentationFormat>
  <Paragraphs>483</Paragraphs>
  <Slides>52</Slides>
  <Notes>28</Notes>
  <HiddenSlides>0</HiddenSlides>
  <MMClips>0</MMClips>
  <ScaleCrop>false</ScaleCrop>
  <HeadingPairs>
    <vt:vector size="6" baseType="variant">
      <vt:variant>
        <vt:lpstr>Polices utilisées</vt:lpstr>
      </vt:variant>
      <vt:variant>
        <vt:i4>12</vt:i4>
      </vt:variant>
      <vt:variant>
        <vt:lpstr>Thème</vt:lpstr>
      </vt:variant>
      <vt:variant>
        <vt:i4>2</vt:i4>
      </vt:variant>
      <vt:variant>
        <vt:lpstr>Titres des diapositives</vt:lpstr>
      </vt:variant>
      <vt:variant>
        <vt:i4>52</vt:i4>
      </vt:variant>
    </vt:vector>
  </HeadingPairs>
  <TitlesOfParts>
    <vt:vector size="66" baseType="lpstr">
      <vt:lpstr>Wingdings 2</vt:lpstr>
      <vt:lpstr>Franklin Gothic Demi</vt:lpstr>
      <vt:lpstr>Wingdings</vt:lpstr>
      <vt:lpstr>Calibri</vt:lpstr>
      <vt:lpstr>Calibri Light</vt:lpstr>
      <vt:lpstr>Source Sans Pro</vt:lpstr>
      <vt:lpstr>Montserrat</vt:lpstr>
      <vt:lpstr>Titillium Lt</vt:lpstr>
      <vt:lpstr>Yu Gothic Light</vt:lpstr>
      <vt:lpstr>Titillium</vt:lpstr>
      <vt:lpstr>Arial</vt:lpstr>
      <vt:lpstr>Titillium Light</vt:lpstr>
      <vt:lpstr>Office Theme</vt:lpstr>
      <vt:lpstr>WiDiD</vt:lpstr>
      <vt:lpstr>Présentation PowerPoint</vt:lpstr>
      <vt:lpstr>Présentation PowerPoint</vt:lpstr>
      <vt:lpstr>Questions</vt:lpstr>
      <vt:lpstr>Démarche globale</vt:lpstr>
      <vt:lpstr>Sommaire</vt:lpstr>
      <vt:lpstr>Sommaire</vt:lpstr>
      <vt:lpstr>Les besoins de "Prêt à dépenser"</vt:lpstr>
      <vt:lpstr>Cahier des charges </vt:lpstr>
      <vt:lpstr>LIVRABLES</vt:lpstr>
      <vt:lpstr>Sommaire</vt:lpstr>
      <vt:lpstr>Présentation PowerPoint</vt:lpstr>
      <vt:lpstr>Présentation de train data</vt:lpstr>
      <vt:lpstr>Valeurs manquantes</vt:lpstr>
      <vt:lpstr>Les clients solvables sont 10 fois plus nombreux que les clients non solvables</vt:lpstr>
      <vt:lpstr>Présentation PowerPoint</vt:lpstr>
      <vt:lpstr>Statistique de Cramer : association target / cat feat</vt:lpstr>
      <vt:lpstr>Corrélation de variables numériques</vt:lpstr>
      <vt:lpstr>Sommaire</vt:lpstr>
      <vt:lpstr>Présentation PowerPoint</vt:lpstr>
      <vt:lpstr>Sélection de modèle</vt:lpstr>
      <vt:lpstr>Performances du modèle en CV : best estimator</vt:lpstr>
      <vt:lpstr>Analyses détaillées des prédictions</vt:lpstr>
      <vt:lpstr>Sommaire</vt:lpstr>
      <vt:lpstr>Spécifications prioritaires du dashboard </vt:lpstr>
      <vt:lpstr>Présentation PowerPoint</vt:lpstr>
      <vt:lpstr>Présentation PowerPoint</vt:lpstr>
      <vt:lpstr>Démarche   </vt:lpstr>
      <vt:lpstr>Présentation PowerPoint</vt:lpstr>
      <vt:lpstr>Effectif réparti en 7 catégories de niveau 1 comportant150 individus </vt:lpstr>
      <vt:lpstr>Distribution  des 1050 individus sur les catégories de niveau 2</vt:lpstr>
      <vt:lpstr>Traitement du champ « description »</vt:lpstr>
      <vt:lpstr>Visualisation via TSNE des features Tf-Idf </vt:lpstr>
      <vt:lpstr>Visualisation via TSNE des features BOW</vt:lpstr>
      <vt:lpstr>Visualisation via UMAP des features TF IDF</vt:lpstr>
      <vt:lpstr>Visualisation via UMAP des features BOW</vt:lpstr>
      <vt:lpstr>Visualisation via TSNE des features Tf-Idf après ACP </vt:lpstr>
      <vt:lpstr>Visualisation via TSNE des features BOW après ACP </vt:lpstr>
      <vt:lpstr>Sommaire</vt:lpstr>
      <vt:lpstr>aperçu par catégories</vt:lpstr>
      <vt:lpstr>Pré-traitement des images</vt:lpstr>
      <vt:lpstr>Les étapes</vt:lpstr>
      <vt:lpstr>Détermination et affichage des descripteurs ORB</vt:lpstr>
      <vt:lpstr>Les étapes</vt:lpstr>
      <vt:lpstr>Réduction de dimension PCA  </vt:lpstr>
      <vt:lpstr>affichage T-SNE selon catégories d'images</vt:lpstr>
      <vt:lpstr>Affichage des images selon clusters</vt:lpstr>
      <vt:lpstr>Affichage des images selon clusters</vt:lpstr>
      <vt:lpstr>Analyse par classes (matrice de confusion)</vt:lpstr>
      <vt:lpstr>Conclusion </vt:lpstr>
      <vt:lpstr>Présentation PowerPoint</vt:lpstr>
      <vt:lpstr>Présentation PowerPoint</vt:lpstr>
      <vt:lpstr>Présentation PowerPoint</vt:lpstr>
    </vt:vector>
  </TitlesOfParts>
  <Company>WIDID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WiDiD</dc:title>
  <dc:creator>Anne-Sophie GIMENEZ Aurore THION</dc:creator>
  <cp:keywords>Immersive Learning</cp:keywords>
  <cp:lastModifiedBy>Anne-Sophie GIMENEZ</cp:lastModifiedBy>
  <cp:revision>206</cp:revision>
  <dcterms:created xsi:type="dcterms:W3CDTF">2018-11-12T11:49:00Z</dcterms:created>
  <dcterms:modified xsi:type="dcterms:W3CDTF">2021-11-04T08:05:51Z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1033-10.2.0.5832</vt:lpwstr>
  </property>
</Properties>
</file>